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3" r:id="rId4"/>
    <p:sldId id="265" r:id="rId5"/>
    <p:sldId id="259" r:id="rId6"/>
    <p:sldId id="261" r:id="rId7"/>
    <p:sldId id="262" r:id="rId8"/>
    <p:sldId id="257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C1FF"/>
    <a:srgbClr val="00B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AB0D7C-DEFA-41F7-9CD6-2611AB6989E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E7881E1-86BB-465E-AEA6-F4C1C51D845E}">
      <dgm:prSet phldrT="[Texte]"/>
      <dgm:spPr>
        <a:solidFill>
          <a:srgbClr val="00BDFC"/>
        </a:solidFill>
        <a:ln>
          <a:noFill/>
        </a:ln>
      </dgm:spPr>
      <dgm:t>
        <a:bodyPr/>
        <a:lstStyle/>
        <a:p>
          <a:r>
            <a:rPr lang="fr-FR" smtClean="0"/>
            <a:t>Entité - Fusée</a:t>
          </a:r>
          <a:endParaRPr lang="fr-FR" dirty="0"/>
        </a:p>
      </dgm:t>
    </dgm:pt>
    <dgm:pt modelId="{3D226502-6F75-4BD1-835A-AA4C5F23C3C4}" type="parTrans" cxnId="{57B97307-F04A-42E6-9FAF-5BF655EF8322}">
      <dgm:prSet/>
      <dgm:spPr/>
      <dgm:t>
        <a:bodyPr/>
        <a:lstStyle/>
        <a:p>
          <a:endParaRPr lang="fr-FR"/>
        </a:p>
      </dgm:t>
    </dgm:pt>
    <dgm:pt modelId="{6172DD7D-3539-4371-8B53-30CDB45DD9EB}" type="sibTrans" cxnId="{57B97307-F04A-42E6-9FAF-5BF655EF8322}">
      <dgm:prSet/>
      <dgm:spPr/>
      <dgm:t>
        <a:bodyPr/>
        <a:lstStyle/>
        <a:p>
          <a:endParaRPr lang="fr-FR"/>
        </a:p>
      </dgm:t>
    </dgm:pt>
    <dgm:pt modelId="{A32096A7-FE8E-4926-921D-9FB321AA3054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Position</a:t>
          </a:r>
          <a:endParaRPr lang="fr-FR" dirty="0"/>
        </a:p>
      </dgm:t>
    </dgm:pt>
    <dgm:pt modelId="{D4065464-F7C0-469C-85D7-9C1B133D545F}" type="parTrans" cxnId="{F5379E2D-194F-4F80-8EA6-A02E36F81FDC}">
      <dgm:prSet/>
      <dgm:spPr>
        <a:ln>
          <a:solidFill>
            <a:srgbClr val="00BDFC"/>
          </a:solidFill>
        </a:ln>
      </dgm:spPr>
      <dgm:t>
        <a:bodyPr/>
        <a:lstStyle/>
        <a:p>
          <a:endParaRPr lang="fr-FR"/>
        </a:p>
      </dgm:t>
    </dgm:pt>
    <dgm:pt modelId="{0930D061-A45B-4C42-BDB5-464C27A10B84}" type="sibTrans" cxnId="{F5379E2D-194F-4F80-8EA6-A02E36F81FDC}">
      <dgm:prSet/>
      <dgm:spPr/>
      <dgm:t>
        <a:bodyPr/>
        <a:lstStyle/>
        <a:p>
          <a:endParaRPr lang="fr-FR"/>
        </a:p>
      </dgm:t>
    </dgm:pt>
    <dgm:pt modelId="{78F49169-91CA-4D37-90A0-3C8D1F3BDDDA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Vitesse</a:t>
          </a:r>
          <a:endParaRPr lang="fr-FR" dirty="0"/>
        </a:p>
      </dgm:t>
    </dgm:pt>
    <dgm:pt modelId="{6F88E801-FE2F-41F1-9D70-1C6EADF54927}" type="parTrans" cxnId="{859A2F63-54F5-4EB3-80DA-B78E59C543FB}">
      <dgm:prSet/>
      <dgm:spPr>
        <a:ln>
          <a:solidFill>
            <a:srgbClr val="00BDFC"/>
          </a:solidFill>
        </a:ln>
      </dgm:spPr>
      <dgm:t>
        <a:bodyPr/>
        <a:lstStyle/>
        <a:p>
          <a:endParaRPr lang="fr-FR"/>
        </a:p>
      </dgm:t>
    </dgm:pt>
    <dgm:pt modelId="{261B24EA-3A52-42E9-A6ED-2FF9CAEAA100}" type="sibTrans" cxnId="{859A2F63-54F5-4EB3-80DA-B78E59C543FB}">
      <dgm:prSet/>
      <dgm:spPr/>
      <dgm:t>
        <a:bodyPr/>
        <a:lstStyle/>
        <a:p>
          <a:endParaRPr lang="fr-FR"/>
        </a:p>
      </dgm:t>
    </dgm:pt>
    <dgm:pt modelId="{49A4783C-4F8A-400C-AA24-14C8459B7866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Motorisation</a:t>
          </a:r>
          <a:endParaRPr lang="fr-FR" dirty="0"/>
        </a:p>
      </dgm:t>
    </dgm:pt>
    <dgm:pt modelId="{A2C51742-7C91-4770-AAFB-E4998FE9254B}" type="parTrans" cxnId="{DE48DBCA-0FDA-45C6-8E12-1C1302C63A8C}">
      <dgm:prSet/>
      <dgm:spPr>
        <a:ln>
          <a:solidFill>
            <a:srgbClr val="00BDFC"/>
          </a:solidFill>
        </a:ln>
      </dgm:spPr>
      <dgm:t>
        <a:bodyPr/>
        <a:lstStyle/>
        <a:p>
          <a:endParaRPr lang="fr-FR"/>
        </a:p>
      </dgm:t>
    </dgm:pt>
    <dgm:pt modelId="{74D3BC00-91D2-4AEC-B3E6-BCCA8B42343D}" type="sibTrans" cxnId="{DE48DBCA-0FDA-45C6-8E12-1C1302C63A8C}">
      <dgm:prSet/>
      <dgm:spPr/>
      <dgm:t>
        <a:bodyPr/>
        <a:lstStyle/>
        <a:p>
          <a:endParaRPr lang="fr-FR"/>
        </a:p>
      </dgm:t>
    </dgm:pt>
    <dgm:pt modelId="{FB86CAA1-717C-4A34-9986-D3AB50CCC67E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Masse</a:t>
          </a:r>
          <a:endParaRPr lang="fr-FR" dirty="0"/>
        </a:p>
      </dgm:t>
    </dgm:pt>
    <dgm:pt modelId="{193B56AB-652B-4534-BBF6-DD6B4C763BE7}" type="parTrans" cxnId="{C4CF9F01-A12E-4CC0-B9D1-DC5AFFA859E2}">
      <dgm:prSet/>
      <dgm:spPr/>
      <dgm:t>
        <a:bodyPr/>
        <a:lstStyle/>
        <a:p>
          <a:endParaRPr lang="fr-FR"/>
        </a:p>
      </dgm:t>
    </dgm:pt>
    <dgm:pt modelId="{0F0F46BC-269A-4A5B-8F6E-1E00B411877E}" type="sibTrans" cxnId="{C4CF9F01-A12E-4CC0-B9D1-DC5AFFA859E2}">
      <dgm:prSet/>
      <dgm:spPr/>
      <dgm:t>
        <a:bodyPr/>
        <a:lstStyle/>
        <a:p>
          <a:endParaRPr lang="fr-FR"/>
        </a:p>
      </dgm:t>
    </dgm:pt>
    <dgm:pt modelId="{0AD7842E-62F0-4A9A-90BF-D5FCC7430DE0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err="1" smtClean="0"/>
            <a:t>ReprésentationGraphique</a:t>
          </a:r>
          <a:endParaRPr lang="fr-FR" dirty="0"/>
        </a:p>
      </dgm:t>
    </dgm:pt>
    <dgm:pt modelId="{71F23F7B-CDD4-403B-8511-73DE41D378F2}" type="parTrans" cxnId="{0FC34AE9-871D-4FD0-BFDC-06A384A4012A}">
      <dgm:prSet/>
      <dgm:spPr/>
      <dgm:t>
        <a:bodyPr/>
        <a:lstStyle/>
        <a:p>
          <a:endParaRPr lang="fr-FR"/>
        </a:p>
      </dgm:t>
    </dgm:pt>
    <dgm:pt modelId="{6D6E0796-CDAB-44FE-9189-DDA3BDA28DB7}" type="sibTrans" cxnId="{0FC34AE9-871D-4FD0-BFDC-06A384A4012A}">
      <dgm:prSet/>
      <dgm:spPr/>
      <dgm:t>
        <a:bodyPr/>
        <a:lstStyle/>
        <a:p>
          <a:endParaRPr lang="fr-FR"/>
        </a:p>
      </dgm:t>
    </dgm:pt>
    <dgm:pt modelId="{933D6BD3-18FC-4827-81DB-41A720136849}" type="pres">
      <dgm:prSet presAssocID="{9DAB0D7C-DEFA-41F7-9CD6-2611AB6989E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AB5A8D0-9EEF-449D-9AF6-7C23304B236C}" type="pres">
      <dgm:prSet presAssocID="{BE7881E1-86BB-465E-AEA6-F4C1C51D845E}" presName="root" presStyleCnt="0"/>
      <dgm:spPr/>
    </dgm:pt>
    <dgm:pt modelId="{48CCD076-702D-46FF-8B76-1080C06A8502}" type="pres">
      <dgm:prSet presAssocID="{BE7881E1-86BB-465E-AEA6-F4C1C51D845E}" presName="rootComposite" presStyleCnt="0"/>
      <dgm:spPr/>
    </dgm:pt>
    <dgm:pt modelId="{42FF5E4B-2D58-41A8-8262-1383DDBF65B5}" type="pres">
      <dgm:prSet presAssocID="{BE7881E1-86BB-465E-AEA6-F4C1C51D845E}" presName="rootText" presStyleLbl="node1" presStyleIdx="0" presStyleCnt="1" custScaleX="196855"/>
      <dgm:spPr/>
      <dgm:t>
        <a:bodyPr/>
        <a:lstStyle/>
        <a:p>
          <a:endParaRPr lang="fr-FR"/>
        </a:p>
      </dgm:t>
    </dgm:pt>
    <dgm:pt modelId="{65D653AE-CEF7-4ACF-A71E-B613FD8AEC73}" type="pres">
      <dgm:prSet presAssocID="{BE7881E1-86BB-465E-AEA6-F4C1C51D845E}" presName="rootConnector" presStyleLbl="node1" presStyleIdx="0" presStyleCnt="1"/>
      <dgm:spPr/>
      <dgm:t>
        <a:bodyPr/>
        <a:lstStyle/>
        <a:p>
          <a:endParaRPr lang="fr-FR"/>
        </a:p>
      </dgm:t>
    </dgm:pt>
    <dgm:pt modelId="{577CA739-132C-4AE1-8990-996769EBC1E7}" type="pres">
      <dgm:prSet presAssocID="{BE7881E1-86BB-465E-AEA6-F4C1C51D845E}" presName="childShape" presStyleCnt="0"/>
      <dgm:spPr/>
    </dgm:pt>
    <dgm:pt modelId="{330CAC7D-1B8A-46F4-B9E0-FE72949F8B2D}" type="pres">
      <dgm:prSet presAssocID="{D4065464-F7C0-469C-85D7-9C1B133D545F}" presName="Name13" presStyleLbl="parChTrans1D2" presStyleIdx="0" presStyleCnt="5"/>
      <dgm:spPr/>
      <dgm:t>
        <a:bodyPr/>
        <a:lstStyle/>
        <a:p>
          <a:endParaRPr lang="fr-FR"/>
        </a:p>
      </dgm:t>
    </dgm:pt>
    <dgm:pt modelId="{13D1DA8C-6648-4505-843A-F31AA65977BE}" type="pres">
      <dgm:prSet presAssocID="{A32096A7-FE8E-4926-921D-9FB321AA3054}" presName="childText" presStyleLbl="bgAcc1" presStyleIdx="0" presStyleCnt="5" custScaleX="4407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0CB37A-E0E8-4AE0-85B5-CF551CA64F48}" type="pres">
      <dgm:prSet presAssocID="{6F88E801-FE2F-41F1-9D70-1C6EADF54927}" presName="Name13" presStyleLbl="parChTrans1D2" presStyleIdx="1" presStyleCnt="5"/>
      <dgm:spPr/>
      <dgm:t>
        <a:bodyPr/>
        <a:lstStyle/>
        <a:p>
          <a:endParaRPr lang="fr-FR"/>
        </a:p>
      </dgm:t>
    </dgm:pt>
    <dgm:pt modelId="{58D621CB-EA62-4EEB-A8CC-700916F3DDFB}" type="pres">
      <dgm:prSet presAssocID="{78F49169-91CA-4D37-90A0-3C8D1F3BDDDA}" presName="childText" presStyleLbl="bgAcc1" presStyleIdx="1" presStyleCnt="5" custScaleX="4407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254B89-1742-4FBE-B878-F1902BE4E512}" type="pres">
      <dgm:prSet presAssocID="{A2C51742-7C91-4770-AAFB-E4998FE9254B}" presName="Name13" presStyleLbl="parChTrans1D2" presStyleIdx="2" presStyleCnt="5"/>
      <dgm:spPr/>
      <dgm:t>
        <a:bodyPr/>
        <a:lstStyle/>
        <a:p>
          <a:endParaRPr lang="fr-FR"/>
        </a:p>
      </dgm:t>
    </dgm:pt>
    <dgm:pt modelId="{7D2581D8-6171-4DA2-AED3-94F198F83FFF}" type="pres">
      <dgm:prSet presAssocID="{49A4783C-4F8A-400C-AA24-14C8459B7866}" presName="childText" presStyleLbl="bgAcc1" presStyleIdx="2" presStyleCnt="5" custScaleX="4407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3B567D-117A-4CDA-8DB6-AA934B32C4D6}" type="pres">
      <dgm:prSet presAssocID="{193B56AB-652B-4534-BBF6-DD6B4C763BE7}" presName="Name13" presStyleLbl="parChTrans1D2" presStyleIdx="3" presStyleCnt="5"/>
      <dgm:spPr/>
      <dgm:t>
        <a:bodyPr/>
        <a:lstStyle/>
        <a:p>
          <a:endParaRPr lang="fr-FR"/>
        </a:p>
      </dgm:t>
    </dgm:pt>
    <dgm:pt modelId="{2D47727F-D713-4515-8727-80EBBE4F2659}" type="pres">
      <dgm:prSet presAssocID="{FB86CAA1-717C-4A34-9986-D3AB50CCC67E}" presName="childText" presStyleLbl="bgAcc1" presStyleIdx="3" presStyleCnt="5" custScaleX="4407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C224D3-E949-4091-80FE-065C79A48CF8}" type="pres">
      <dgm:prSet presAssocID="{71F23F7B-CDD4-403B-8511-73DE41D378F2}" presName="Name13" presStyleLbl="parChTrans1D2" presStyleIdx="4" presStyleCnt="5"/>
      <dgm:spPr/>
      <dgm:t>
        <a:bodyPr/>
        <a:lstStyle/>
        <a:p>
          <a:endParaRPr lang="fr-FR"/>
        </a:p>
      </dgm:t>
    </dgm:pt>
    <dgm:pt modelId="{C21AD977-B2EB-4F99-BD7A-0F90471B984E}" type="pres">
      <dgm:prSet presAssocID="{0AD7842E-62F0-4A9A-90BF-D5FCC7430DE0}" presName="childText" presStyleLbl="bgAcc1" presStyleIdx="4" presStyleCnt="5" custScaleX="4407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AF9F984-338C-41D9-8854-97198308ED22}" type="presOf" srcId="{D4065464-F7C0-469C-85D7-9C1B133D545F}" destId="{330CAC7D-1B8A-46F4-B9E0-FE72949F8B2D}" srcOrd="0" destOrd="0" presId="urn:microsoft.com/office/officeart/2005/8/layout/hierarchy3"/>
    <dgm:cxn modelId="{34C7102F-FBDE-4DE4-BCFD-DF359CE99E18}" type="presOf" srcId="{A32096A7-FE8E-4926-921D-9FB321AA3054}" destId="{13D1DA8C-6648-4505-843A-F31AA65977BE}" srcOrd="0" destOrd="0" presId="urn:microsoft.com/office/officeart/2005/8/layout/hierarchy3"/>
    <dgm:cxn modelId="{3F6614E6-AD14-449C-AE05-771DD36859A5}" type="presOf" srcId="{A2C51742-7C91-4770-AAFB-E4998FE9254B}" destId="{09254B89-1742-4FBE-B878-F1902BE4E512}" srcOrd="0" destOrd="0" presId="urn:microsoft.com/office/officeart/2005/8/layout/hierarchy3"/>
    <dgm:cxn modelId="{436D9EFD-72E1-416B-B0FA-AE7B5AC12D58}" type="presOf" srcId="{BE7881E1-86BB-465E-AEA6-F4C1C51D845E}" destId="{42FF5E4B-2D58-41A8-8262-1383DDBF65B5}" srcOrd="0" destOrd="0" presId="urn:microsoft.com/office/officeart/2005/8/layout/hierarchy3"/>
    <dgm:cxn modelId="{F5379E2D-194F-4F80-8EA6-A02E36F81FDC}" srcId="{BE7881E1-86BB-465E-AEA6-F4C1C51D845E}" destId="{A32096A7-FE8E-4926-921D-9FB321AA3054}" srcOrd="0" destOrd="0" parTransId="{D4065464-F7C0-469C-85D7-9C1B133D545F}" sibTransId="{0930D061-A45B-4C42-BDB5-464C27A10B84}"/>
    <dgm:cxn modelId="{19AE2F51-C42C-4426-8B25-D9FF6074556C}" type="presOf" srcId="{193B56AB-652B-4534-BBF6-DD6B4C763BE7}" destId="{973B567D-117A-4CDA-8DB6-AA934B32C4D6}" srcOrd="0" destOrd="0" presId="urn:microsoft.com/office/officeart/2005/8/layout/hierarchy3"/>
    <dgm:cxn modelId="{0FC34AE9-871D-4FD0-BFDC-06A384A4012A}" srcId="{BE7881E1-86BB-465E-AEA6-F4C1C51D845E}" destId="{0AD7842E-62F0-4A9A-90BF-D5FCC7430DE0}" srcOrd="4" destOrd="0" parTransId="{71F23F7B-CDD4-403B-8511-73DE41D378F2}" sibTransId="{6D6E0796-CDAB-44FE-9189-DDA3BDA28DB7}"/>
    <dgm:cxn modelId="{75A2310E-69D0-447A-95CE-B17B899C852F}" type="presOf" srcId="{FB86CAA1-717C-4A34-9986-D3AB50CCC67E}" destId="{2D47727F-D713-4515-8727-80EBBE4F2659}" srcOrd="0" destOrd="0" presId="urn:microsoft.com/office/officeart/2005/8/layout/hierarchy3"/>
    <dgm:cxn modelId="{A0A999ED-BBAF-4B0B-95D8-EF26105A5845}" type="presOf" srcId="{71F23F7B-CDD4-403B-8511-73DE41D378F2}" destId="{C5C224D3-E949-4091-80FE-065C79A48CF8}" srcOrd="0" destOrd="0" presId="urn:microsoft.com/office/officeart/2005/8/layout/hierarchy3"/>
    <dgm:cxn modelId="{152F8BE9-8F59-4DE9-B149-63B570904A01}" type="presOf" srcId="{BE7881E1-86BB-465E-AEA6-F4C1C51D845E}" destId="{65D653AE-CEF7-4ACF-A71E-B613FD8AEC73}" srcOrd="1" destOrd="0" presId="urn:microsoft.com/office/officeart/2005/8/layout/hierarchy3"/>
    <dgm:cxn modelId="{C4CF9F01-A12E-4CC0-B9D1-DC5AFFA859E2}" srcId="{BE7881E1-86BB-465E-AEA6-F4C1C51D845E}" destId="{FB86CAA1-717C-4A34-9986-D3AB50CCC67E}" srcOrd="3" destOrd="0" parTransId="{193B56AB-652B-4534-BBF6-DD6B4C763BE7}" sibTransId="{0F0F46BC-269A-4A5B-8F6E-1E00B411877E}"/>
    <dgm:cxn modelId="{AEF1B6D9-BFAA-4534-B1D2-D33A007C186B}" type="presOf" srcId="{0AD7842E-62F0-4A9A-90BF-D5FCC7430DE0}" destId="{C21AD977-B2EB-4F99-BD7A-0F90471B984E}" srcOrd="0" destOrd="0" presId="urn:microsoft.com/office/officeart/2005/8/layout/hierarchy3"/>
    <dgm:cxn modelId="{A7A56C13-7367-4C21-B17B-A855F1B90A57}" type="presOf" srcId="{78F49169-91CA-4D37-90A0-3C8D1F3BDDDA}" destId="{58D621CB-EA62-4EEB-A8CC-700916F3DDFB}" srcOrd="0" destOrd="0" presId="urn:microsoft.com/office/officeart/2005/8/layout/hierarchy3"/>
    <dgm:cxn modelId="{859A2F63-54F5-4EB3-80DA-B78E59C543FB}" srcId="{BE7881E1-86BB-465E-AEA6-F4C1C51D845E}" destId="{78F49169-91CA-4D37-90A0-3C8D1F3BDDDA}" srcOrd="1" destOrd="0" parTransId="{6F88E801-FE2F-41F1-9D70-1C6EADF54927}" sibTransId="{261B24EA-3A52-42E9-A6ED-2FF9CAEAA100}"/>
    <dgm:cxn modelId="{57B97307-F04A-42E6-9FAF-5BF655EF8322}" srcId="{9DAB0D7C-DEFA-41F7-9CD6-2611AB6989E3}" destId="{BE7881E1-86BB-465E-AEA6-F4C1C51D845E}" srcOrd="0" destOrd="0" parTransId="{3D226502-6F75-4BD1-835A-AA4C5F23C3C4}" sibTransId="{6172DD7D-3539-4371-8B53-30CDB45DD9EB}"/>
    <dgm:cxn modelId="{CFFD5DB2-4A9B-4ABF-BB4C-D5BA4DBE4B81}" type="presOf" srcId="{9DAB0D7C-DEFA-41F7-9CD6-2611AB6989E3}" destId="{933D6BD3-18FC-4827-81DB-41A720136849}" srcOrd="0" destOrd="0" presId="urn:microsoft.com/office/officeart/2005/8/layout/hierarchy3"/>
    <dgm:cxn modelId="{162ABA76-FA30-43FB-893D-11D544DF75BE}" type="presOf" srcId="{49A4783C-4F8A-400C-AA24-14C8459B7866}" destId="{7D2581D8-6171-4DA2-AED3-94F198F83FFF}" srcOrd="0" destOrd="0" presId="urn:microsoft.com/office/officeart/2005/8/layout/hierarchy3"/>
    <dgm:cxn modelId="{DE48DBCA-0FDA-45C6-8E12-1C1302C63A8C}" srcId="{BE7881E1-86BB-465E-AEA6-F4C1C51D845E}" destId="{49A4783C-4F8A-400C-AA24-14C8459B7866}" srcOrd="2" destOrd="0" parTransId="{A2C51742-7C91-4770-AAFB-E4998FE9254B}" sibTransId="{74D3BC00-91D2-4AEC-B3E6-BCCA8B42343D}"/>
    <dgm:cxn modelId="{B0786A94-DEA3-4EB8-9827-C2CBA6779D62}" type="presOf" srcId="{6F88E801-FE2F-41F1-9D70-1C6EADF54927}" destId="{8A0CB37A-E0E8-4AE0-85B5-CF551CA64F48}" srcOrd="0" destOrd="0" presId="urn:microsoft.com/office/officeart/2005/8/layout/hierarchy3"/>
    <dgm:cxn modelId="{B7E5B70D-2F68-4365-B21B-58185DB3A49D}" type="presParOf" srcId="{933D6BD3-18FC-4827-81DB-41A720136849}" destId="{AAB5A8D0-9EEF-449D-9AF6-7C23304B236C}" srcOrd="0" destOrd="0" presId="urn:microsoft.com/office/officeart/2005/8/layout/hierarchy3"/>
    <dgm:cxn modelId="{9C1464AC-9720-4E45-AFAB-4C73079247CD}" type="presParOf" srcId="{AAB5A8D0-9EEF-449D-9AF6-7C23304B236C}" destId="{48CCD076-702D-46FF-8B76-1080C06A8502}" srcOrd="0" destOrd="0" presId="urn:microsoft.com/office/officeart/2005/8/layout/hierarchy3"/>
    <dgm:cxn modelId="{6E870243-2474-412D-A5F1-CF059073F150}" type="presParOf" srcId="{48CCD076-702D-46FF-8B76-1080C06A8502}" destId="{42FF5E4B-2D58-41A8-8262-1383DDBF65B5}" srcOrd="0" destOrd="0" presId="urn:microsoft.com/office/officeart/2005/8/layout/hierarchy3"/>
    <dgm:cxn modelId="{4CFD9F8C-11CA-412C-B2DF-8E4E2E4171CA}" type="presParOf" srcId="{48CCD076-702D-46FF-8B76-1080C06A8502}" destId="{65D653AE-CEF7-4ACF-A71E-B613FD8AEC73}" srcOrd="1" destOrd="0" presId="urn:microsoft.com/office/officeart/2005/8/layout/hierarchy3"/>
    <dgm:cxn modelId="{ABDD9407-7CC6-4FC5-9DCD-74FAE71B0A2D}" type="presParOf" srcId="{AAB5A8D0-9EEF-449D-9AF6-7C23304B236C}" destId="{577CA739-132C-4AE1-8990-996769EBC1E7}" srcOrd="1" destOrd="0" presId="urn:microsoft.com/office/officeart/2005/8/layout/hierarchy3"/>
    <dgm:cxn modelId="{0F001D51-3AE9-4A6F-B653-8C5A2C8226DD}" type="presParOf" srcId="{577CA739-132C-4AE1-8990-996769EBC1E7}" destId="{330CAC7D-1B8A-46F4-B9E0-FE72949F8B2D}" srcOrd="0" destOrd="0" presId="urn:microsoft.com/office/officeart/2005/8/layout/hierarchy3"/>
    <dgm:cxn modelId="{B0B72A23-927E-47AD-BEB7-F0260C52456D}" type="presParOf" srcId="{577CA739-132C-4AE1-8990-996769EBC1E7}" destId="{13D1DA8C-6648-4505-843A-F31AA65977BE}" srcOrd="1" destOrd="0" presId="urn:microsoft.com/office/officeart/2005/8/layout/hierarchy3"/>
    <dgm:cxn modelId="{170E1503-AE13-4BA5-9A91-31076BFF32D3}" type="presParOf" srcId="{577CA739-132C-4AE1-8990-996769EBC1E7}" destId="{8A0CB37A-E0E8-4AE0-85B5-CF551CA64F48}" srcOrd="2" destOrd="0" presId="urn:microsoft.com/office/officeart/2005/8/layout/hierarchy3"/>
    <dgm:cxn modelId="{144E92A7-6C3F-44DB-9191-09BC31A6DF34}" type="presParOf" srcId="{577CA739-132C-4AE1-8990-996769EBC1E7}" destId="{58D621CB-EA62-4EEB-A8CC-700916F3DDFB}" srcOrd="3" destOrd="0" presId="urn:microsoft.com/office/officeart/2005/8/layout/hierarchy3"/>
    <dgm:cxn modelId="{32431792-1D7C-42A9-AE6A-DD2FFBABA50E}" type="presParOf" srcId="{577CA739-132C-4AE1-8990-996769EBC1E7}" destId="{09254B89-1742-4FBE-B878-F1902BE4E512}" srcOrd="4" destOrd="0" presId="urn:microsoft.com/office/officeart/2005/8/layout/hierarchy3"/>
    <dgm:cxn modelId="{B993F7B9-4933-4253-91BA-9CE923AE0CA1}" type="presParOf" srcId="{577CA739-132C-4AE1-8990-996769EBC1E7}" destId="{7D2581D8-6171-4DA2-AED3-94F198F83FFF}" srcOrd="5" destOrd="0" presId="urn:microsoft.com/office/officeart/2005/8/layout/hierarchy3"/>
    <dgm:cxn modelId="{53FB0438-9E59-4B0E-8BDD-40FC22AED0E8}" type="presParOf" srcId="{577CA739-132C-4AE1-8990-996769EBC1E7}" destId="{973B567D-117A-4CDA-8DB6-AA934B32C4D6}" srcOrd="6" destOrd="0" presId="urn:microsoft.com/office/officeart/2005/8/layout/hierarchy3"/>
    <dgm:cxn modelId="{724D481A-53B5-460E-A551-A3ACB0DB373F}" type="presParOf" srcId="{577CA739-132C-4AE1-8990-996769EBC1E7}" destId="{2D47727F-D713-4515-8727-80EBBE4F2659}" srcOrd="7" destOrd="0" presId="urn:microsoft.com/office/officeart/2005/8/layout/hierarchy3"/>
    <dgm:cxn modelId="{FAE43927-C78A-4DE2-912D-C5071FC0FAD2}" type="presParOf" srcId="{577CA739-132C-4AE1-8990-996769EBC1E7}" destId="{C5C224D3-E949-4091-80FE-065C79A48CF8}" srcOrd="8" destOrd="0" presId="urn:microsoft.com/office/officeart/2005/8/layout/hierarchy3"/>
    <dgm:cxn modelId="{04050AB9-9F7C-4276-9E5E-B61F546D8359}" type="presParOf" srcId="{577CA739-132C-4AE1-8990-996769EBC1E7}" destId="{C21AD977-B2EB-4F99-BD7A-0F90471B984E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21CD4D-8080-4552-B65A-20CDAFF43B5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690C0DE-15FF-497B-99CF-5F1FD5496C30}">
      <dgm:prSet phldrT="[Texte]"/>
      <dgm:spPr>
        <a:solidFill>
          <a:srgbClr val="DA5300"/>
        </a:solidFill>
      </dgm:spPr>
      <dgm:t>
        <a:bodyPr/>
        <a:lstStyle/>
        <a:p>
          <a:r>
            <a:rPr lang="fr-FR" dirty="0" smtClean="0"/>
            <a:t>Système Gravité : famille de travail [</a:t>
          </a:r>
          <a:r>
            <a:rPr lang="fr-FR" dirty="0" smtClean="0">
              <a:solidFill>
                <a:schemeClr val="tx1"/>
              </a:solidFill>
            </a:rPr>
            <a:t>Position</a:t>
          </a:r>
          <a:r>
            <a:rPr lang="fr-FR" dirty="0" smtClean="0"/>
            <a:t>, </a:t>
          </a:r>
          <a:r>
            <a:rPr lang="fr-FR" dirty="0" smtClean="0">
              <a:solidFill>
                <a:schemeClr val="tx1"/>
              </a:solidFill>
            </a:rPr>
            <a:t>Vitesse</a:t>
          </a:r>
          <a:r>
            <a:rPr lang="fr-FR" dirty="0" smtClean="0"/>
            <a:t>, </a:t>
          </a:r>
          <a:r>
            <a:rPr lang="fr-FR" dirty="0" smtClean="0">
              <a:solidFill>
                <a:schemeClr val="tx1"/>
              </a:solidFill>
            </a:rPr>
            <a:t>Masse</a:t>
          </a:r>
          <a:r>
            <a:rPr lang="fr-FR" dirty="0" smtClean="0"/>
            <a:t>]</a:t>
          </a:r>
          <a:endParaRPr lang="fr-FR" dirty="0"/>
        </a:p>
      </dgm:t>
    </dgm:pt>
    <dgm:pt modelId="{314D7D6A-A709-4E5A-ADCE-BD4FA41356FD}" type="parTrans" cxnId="{EC07A440-D805-4D68-B7E9-312C1693DCF0}">
      <dgm:prSet/>
      <dgm:spPr/>
      <dgm:t>
        <a:bodyPr/>
        <a:lstStyle/>
        <a:p>
          <a:endParaRPr lang="fr-FR"/>
        </a:p>
      </dgm:t>
    </dgm:pt>
    <dgm:pt modelId="{9B829A97-8355-475D-B9F2-AB77EB40A138}" type="sibTrans" cxnId="{EC07A440-D805-4D68-B7E9-312C1693DCF0}">
      <dgm:prSet/>
      <dgm:spPr/>
      <dgm:t>
        <a:bodyPr/>
        <a:lstStyle/>
        <a:p>
          <a:endParaRPr lang="fr-FR"/>
        </a:p>
      </dgm:t>
    </dgm:pt>
    <dgm:pt modelId="{B2E309C4-7FC8-4C86-9875-0B6CB70D2B85}">
      <dgm:prSet phldrT="[Texte]"/>
      <dgm:spPr/>
      <dgm:t>
        <a:bodyPr/>
        <a:lstStyle/>
        <a:p>
          <a:r>
            <a:rPr lang="fr-FR" dirty="0" smtClean="0"/>
            <a:t>Calcule les mouvements liés à la gravité</a:t>
          </a:r>
          <a:endParaRPr lang="fr-FR" dirty="0"/>
        </a:p>
      </dgm:t>
    </dgm:pt>
    <dgm:pt modelId="{8BE3BFE9-20BA-4230-AE75-B0996D00662A}" type="parTrans" cxnId="{2D3E2C76-490E-42A3-AD9C-2E210D37B7E6}">
      <dgm:prSet/>
      <dgm:spPr/>
      <dgm:t>
        <a:bodyPr/>
        <a:lstStyle/>
        <a:p>
          <a:endParaRPr lang="fr-FR"/>
        </a:p>
      </dgm:t>
    </dgm:pt>
    <dgm:pt modelId="{8FFCDE36-792D-40D7-A95C-D62A7387A11B}" type="sibTrans" cxnId="{2D3E2C76-490E-42A3-AD9C-2E210D37B7E6}">
      <dgm:prSet/>
      <dgm:spPr/>
      <dgm:t>
        <a:bodyPr/>
        <a:lstStyle/>
        <a:p>
          <a:endParaRPr lang="fr-FR"/>
        </a:p>
      </dgm:t>
    </dgm:pt>
    <dgm:pt modelId="{7389F650-712E-4D79-A4D0-4DA2A64046BC}" type="pres">
      <dgm:prSet presAssocID="{6721CD4D-8080-4552-B65A-20CDAFF43B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6B11A4-4FBC-4559-95AE-D28514B0405F}" type="pres">
      <dgm:prSet presAssocID="{E690C0DE-15FF-497B-99CF-5F1FD5496C3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C4000A-4C88-48FE-B8E9-CEA96F9EA13D}" type="pres">
      <dgm:prSet presAssocID="{E690C0DE-15FF-497B-99CF-5F1FD5496C3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8422845-4967-4DB1-BAF3-588B2323F8BA}" type="presOf" srcId="{B2E309C4-7FC8-4C86-9875-0B6CB70D2B85}" destId="{EDC4000A-4C88-48FE-B8E9-CEA96F9EA13D}" srcOrd="0" destOrd="0" presId="urn:microsoft.com/office/officeart/2005/8/layout/vList2"/>
    <dgm:cxn modelId="{2D3E2C76-490E-42A3-AD9C-2E210D37B7E6}" srcId="{E690C0DE-15FF-497B-99CF-5F1FD5496C30}" destId="{B2E309C4-7FC8-4C86-9875-0B6CB70D2B85}" srcOrd="0" destOrd="0" parTransId="{8BE3BFE9-20BA-4230-AE75-B0996D00662A}" sibTransId="{8FFCDE36-792D-40D7-A95C-D62A7387A11B}"/>
    <dgm:cxn modelId="{EC07A440-D805-4D68-B7E9-312C1693DCF0}" srcId="{6721CD4D-8080-4552-B65A-20CDAFF43B52}" destId="{E690C0DE-15FF-497B-99CF-5F1FD5496C30}" srcOrd="0" destOrd="0" parTransId="{314D7D6A-A709-4E5A-ADCE-BD4FA41356FD}" sibTransId="{9B829A97-8355-475D-B9F2-AB77EB40A138}"/>
    <dgm:cxn modelId="{1BF30105-9F9A-4866-843C-B041C2F4DD23}" type="presOf" srcId="{E690C0DE-15FF-497B-99CF-5F1FD5496C30}" destId="{926B11A4-4FBC-4559-95AE-D28514B0405F}" srcOrd="0" destOrd="0" presId="urn:microsoft.com/office/officeart/2005/8/layout/vList2"/>
    <dgm:cxn modelId="{DC9198DA-4518-445F-834A-6F8646333038}" type="presOf" srcId="{6721CD4D-8080-4552-B65A-20CDAFF43B52}" destId="{7389F650-712E-4D79-A4D0-4DA2A64046BC}" srcOrd="0" destOrd="0" presId="urn:microsoft.com/office/officeart/2005/8/layout/vList2"/>
    <dgm:cxn modelId="{016A9F20-A6D0-40C4-B725-A44C1292343F}" type="presParOf" srcId="{7389F650-712E-4D79-A4D0-4DA2A64046BC}" destId="{926B11A4-4FBC-4559-95AE-D28514B0405F}" srcOrd="0" destOrd="0" presId="urn:microsoft.com/office/officeart/2005/8/layout/vList2"/>
    <dgm:cxn modelId="{11E3AC4A-E9A7-4F6A-9DA5-5329C7CAFB2B}" type="presParOf" srcId="{7389F650-712E-4D79-A4D0-4DA2A64046BC}" destId="{EDC4000A-4C88-48FE-B8E9-CEA96F9EA1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21CD4D-8080-4552-B65A-20CDAFF43B5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690C0DE-15FF-497B-99CF-5F1FD5496C30}">
      <dgm:prSet phldrT="[Texte]"/>
      <dgm:spPr>
        <a:solidFill>
          <a:srgbClr val="DA5300"/>
        </a:solidFill>
      </dgm:spPr>
      <dgm:t>
        <a:bodyPr/>
        <a:lstStyle/>
        <a:p>
          <a:r>
            <a:rPr lang="fr-FR" dirty="0" smtClean="0"/>
            <a:t>Système Propulsion : famille de travail [</a:t>
          </a:r>
          <a:r>
            <a:rPr lang="fr-FR" dirty="0" smtClean="0">
              <a:solidFill>
                <a:schemeClr val="tx1"/>
              </a:solidFill>
            </a:rPr>
            <a:t>Position</a:t>
          </a:r>
          <a:r>
            <a:rPr lang="fr-FR" dirty="0" smtClean="0"/>
            <a:t>, </a:t>
          </a:r>
          <a:r>
            <a:rPr lang="fr-FR" dirty="0" smtClean="0">
              <a:solidFill>
                <a:schemeClr val="tx1"/>
              </a:solidFill>
            </a:rPr>
            <a:t>Vitesse</a:t>
          </a:r>
          <a:r>
            <a:rPr lang="fr-FR" dirty="0" smtClean="0"/>
            <a:t>, </a:t>
          </a:r>
          <a:r>
            <a:rPr lang="fr-FR" dirty="0" smtClean="0">
              <a:solidFill>
                <a:schemeClr val="tx1"/>
              </a:solidFill>
            </a:rPr>
            <a:t>Motorisation</a:t>
          </a:r>
          <a:r>
            <a:rPr lang="fr-FR" dirty="0" smtClean="0"/>
            <a:t>, </a:t>
          </a:r>
          <a:r>
            <a:rPr lang="fr-FR" dirty="0" smtClean="0">
              <a:solidFill>
                <a:schemeClr val="tx1"/>
              </a:solidFill>
            </a:rPr>
            <a:t>Masse</a:t>
          </a:r>
          <a:r>
            <a:rPr lang="fr-FR" dirty="0" smtClean="0"/>
            <a:t>]</a:t>
          </a:r>
          <a:endParaRPr lang="fr-FR" dirty="0"/>
        </a:p>
      </dgm:t>
    </dgm:pt>
    <dgm:pt modelId="{314D7D6A-A709-4E5A-ADCE-BD4FA41356FD}" type="parTrans" cxnId="{EC07A440-D805-4D68-B7E9-312C1693DCF0}">
      <dgm:prSet/>
      <dgm:spPr/>
      <dgm:t>
        <a:bodyPr/>
        <a:lstStyle/>
        <a:p>
          <a:endParaRPr lang="fr-FR"/>
        </a:p>
      </dgm:t>
    </dgm:pt>
    <dgm:pt modelId="{9B829A97-8355-475D-B9F2-AB77EB40A138}" type="sibTrans" cxnId="{EC07A440-D805-4D68-B7E9-312C1693DCF0}">
      <dgm:prSet/>
      <dgm:spPr/>
      <dgm:t>
        <a:bodyPr/>
        <a:lstStyle/>
        <a:p>
          <a:endParaRPr lang="fr-FR"/>
        </a:p>
      </dgm:t>
    </dgm:pt>
    <dgm:pt modelId="{B2E309C4-7FC8-4C86-9875-0B6CB70D2B85}">
      <dgm:prSet phldrT="[Texte]"/>
      <dgm:spPr/>
      <dgm:t>
        <a:bodyPr/>
        <a:lstStyle/>
        <a:p>
          <a:r>
            <a:rPr lang="fr-FR" dirty="0" smtClean="0"/>
            <a:t>Calcule les mouvements dus à un propulseur</a:t>
          </a:r>
          <a:endParaRPr lang="fr-FR" dirty="0"/>
        </a:p>
      </dgm:t>
    </dgm:pt>
    <dgm:pt modelId="{8BE3BFE9-20BA-4230-AE75-B0996D00662A}" type="parTrans" cxnId="{2D3E2C76-490E-42A3-AD9C-2E210D37B7E6}">
      <dgm:prSet/>
      <dgm:spPr/>
      <dgm:t>
        <a:bodyPr/>
        <a:lstStyle/>
        <a:p>
          <a:endParaRPr lang="fr-FR"/>
        </a:p>
      </dgm:t>
    </dgm:pt>
    <dgm:pt modelId="{8FFCDE36-792D-40D7-A95C-D62A7387A11B}" type="sibTrans" cxnId="{2D3E2C76-490E-42A3-AD9C-2E210D37B7E6}">
      <dgm:prSet/>
      <dgm:spPr/>
      <dgm:t>
        <a:bodyPr/>
        <a:lstStyle/>
        <a:p>
          <a:endParaRPr lang="fr-FR"/>
        </a:p>
      </dgm:t>
    </dgm:pt>
    <dgm:pt modelId="{7389F650-712E-4D79-A4D0-4DA2A64046BC}" type="pres">
      <dgm:prSet presAssocID="{6721CD4D-8080-4552-B65A-20CDAFF43B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6B11A4-4FBC-4559-95AE-D28514B0405F}" type="pres">
      <dgm:prSet presAssocID="{E690C0DE-15FF-497B-99CF-5F1FD5496C3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C4000A-4C88-48FE-B8E9-CEA96F9EA13D}" type="pres">
      <dgm:prSet presAssocID="{E690C0DE-15FF-497B-99CF-5F1FD5496C3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D3E2C76-490E-42A3-AD9C-2E210D37B7E6}" srcId="{E690C0DE-15FF-497B-99CF-5F1FD5496C30}" destId="{B2E309C4-7FC8-4C86-9875-0B6CB70D2B85}" srcOrd="0" destOrd="0" parTransId="{8BE3BFE9-20BA-4230-AE75-B0996D00662A}" sibTransId="{8FFCDE36-792D-40D7-A95C-D62A7387A11B}"/>
    <dgm:cxn modelId="{6FE2C99B-C609-43DB-9C53-290894503D1D}" type="presOf" srcId="{B2E309C4-7FC8-4C86-9875-0B6CB70D2B85}" destId="{EDC4000A-4C88-48FE-B8E9-CEA96F9EA13D}" srcOrd="0" destOrd="0" presId="urn:microsoft.com/office/officeart/2005/8/layout/vList2"/>
    <dgm:cxn modelId="{EC07A440-D805-4D68-B7E9-312C1693DCF0}" srcId="{6721CD4D-8080-4552-B65A-20CDAFF43B52}" destId="{E690C0DE-15FF-497B-99CF-5F1FD5496C30}" srcOrd="0" destOrd="0" parTransId="{314D7D6A-A709-4E5A-ADCE-BD4FA41356FD}" sibTransId="{9B829A97-8355-475D-B9F2-AB77EB40A138}"/>
    <dgm:cxn modelId="{92A1CD43-237D-485C-8FDE-30C39C17B6C9}" type="presOf" srcId="{E690C0DE-15FF-497B-99CF-5F1FD5496C30}" destId="{926B11A4-4FBC-4559-95AE-D28514B0405F}" srcOrd="0" destOrd="0" presId="urn:microsoft.com/office/officeart/2005/8/layout/vList2"/>
    <dgm:cxn modelId="{8B988D0E-4036-42E7-BCDA-A427B504B98E}" type="presOf" srcId="{6721CD4D-8080-4552-B65A-20CDAFF43B52}" destId="{7389F650-712E-4D79-A4D0-4DA2A64046BC}" srcOrd="0" destOrd="0" presId="urn:microsoft.com/office/officeart/2005/8/layout/vList2"/>
    <dgm:cxn modelId="{1CFD45E4-1D8A-4730-95F4-FFFF10990A86}" type="presParOf" srcId="{7389F650-712E-4D79-A4D0-4DA2A64046BC}" destId="{926B11A4-4FBC-4559-95AE-D28514B0405F}" srcOrd="0" destOrd="0" presId="urn:microsoft.com/office/officeart/2005/8/layout/vList2"/>
    <dgm:cxn modelId="{E0A1AE6E-3DCF-48A2-B3A3-0269C741ADC1}" type="presParOf" srcId="{7389F650-712E-4D79-A4D0-4DA2A64046BC}" destId="{EDC4000A-4C88-48FE-B8E9-CEA96F9EA1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AB0D7C-DEFA-41F7-9CD6-2611AB6989E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E7881E1-86BB-465E-AEA6-F4C1C51D845E}">
      <dgm:prSet phldrT="[Texte]"/>
      <dgm:spPr>
        <a:solidFill>
          <a:srgbClr val="00BDFC"/>
        </a:solidFill>
      </dgm:spPr>
      <dgm:t>
        <a:bodyPr/>
        <a:lstStyle/>
        <a:p>
          <a:r>
            <a:rPr lang="fr-FR" dirty="0" smtClean="0"/>
            <a:t>Entité Météorite</a:t>
          </a:r>
          <a:endParaRPr lang="fr-FR" dirty="0"/>
        </a:p>
      </dgm:t>
    </dgm:pt>
    <dgm:pt modelId="{3D226502-6F75-4BD1-835A-AA4C5F23C3C4}" type="parTrans" cxnId="{57B97307-F04A-42E6-9FAF-5BF655EF8322}">
      <dgm:prSet/>
      <dgm:spPr/>
      <dgm:t>
        <a:bodyPr/>
        <a:lstStyle/>
        <a:p>
          <a:endParaRPr lang="fr-FR"/>
        </a:p>
      </dgm:t>
    </dgm:pt>
    <dgm:pt modelId="{6172DD7D-3539-4371-8B53-30CDB45DD9EB}" type="sibTrans" cxnId="{57B97307-F04A-42E6-9FAF-5BF655EF8322}">
      <dgm:prSet/>
      <dgm:spPr/>
      <dgm:t>
        <a:bodyPr/>
        <a:lstStyle/>
        <a:p>
          <a:endParaRPr lang="fr-FR"/>
        </a:p>
      </dgm:t>
    </dgm:pt>
    <dgm:pt modelId="{A32096A7-FE8E-4926-921D-9FB321AA3054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Position</a:t>
          </a:r>
          <a:endParaRPr lang="fr-FR" dirty="0"/>
        </a:p>
      </dgm:t>
    </dgm:pt>
    <dgm:pt modelId="{D4065464-F7C0-469C-85D7-9C1B133D545F}" type="parTrans" cxnId="{F5379E2D-194F-4F80-8EA6-A02E36F81FDC}">
      <dgm:prSet/>
      <dgm:spPr>
        <a:ln>
          <a:solidFill>
            <a:srgbClr val="00BDFC"/>
          </a:solidFill>
        </a:ln>
      </dgm:spPr>
      <dgm:t>
        <a:bodyPr/>
        <a:lstStyle/>
        <a:p>
          <a:endParaRPr lang="fr-FR"/>
        </a:p>
      </dgm:t>
    </dgm:pt>
    <dgm:pt modelId="{0930D061-A45B-4C42-BDB5-464C27A10B84}" type="sibTrans" cxnId="{F5379E2D-194F-4F80-8EA6-A02E36F81FDC}">
      <dgm:prSet/>
      <dgm:spPr/>
      <dgm:t>
        <a:bodyPr/>
        <a:lstStyle/>
        <a:p>
          <a:endParaRPr lang="fr-FR"/>
        </a:p>
      </dgm:t>
    </dgm:pt>
    <dgm:pt modelId="{78F49169-91CA-4D37-90A0-3C8D1F3BDDDA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Vitesse</a:t>
          </a:r>
          <a:endParaRPr lang="fr-FR" dirty="0"/>
        </a:p>
      </dgm:t>
    </dgm:pt>
    <dgm:pt modelId="{6F88E801-FE2F-41F1-9D70-1C6EADF54927}" type="parTrans" cxnId="{859A2F63-54F5-4EB3-80DA-B78E59C543FB}">
      <dgm:prSet/>
      <dgm:spPr>
        <a:ln>
          <a:solidFill>
            <a:srgbClr val="00BDFC"/>
          </a:solidFill>
        </a:ln>
      </dgm:spPr>
      <dgm:t>
        <a:bodyPr/>
        <a:lstStyle/>
        <a:p>
          <a:endParaRPr lang="fr-FR"/>
        </a:p>
      </dgm:t>
    </dgm:pt>
    <dgm:pt modelId="{261B24EA-3A52-42E9-A6ED-2FF9CAEAA100}" type="sibTrans" cxnId="{859A2F63-54F5-4EB3-80DA-B78E59C543FB}">
      <dgm:prSet/>
      <dgm:spPr/>
      <dgm:t>
        <a:bodyPr/>
        <a:lstStyle/>
        <a:p>
          <a:endParaRPr lang="fr-FR"/>
        </a:p>
      </dgm:t>
    </dgm:pt>
    <dgm:pt modelId="{E2962C8E-B9B1-470F-9F3C-1953AC79564E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Masse</a:t>
          </a:r>
          <a:endParaRPr lang="fr-FR" dirty="0"/>
        </a:p>
      </dgm:t>
    </dgm:pt>
    <dgm:pt modelId="{7F1C93A5-4A7B-4A5B-8F21-C9D8D13C9242}" type="parTrans" cxnId="{65D476BC-E619-420C-B7F2-E87442FAA439}">
      <dgm:prSet/>
      <dgm:spPr/>
      <dgm:t>
        <a:bodyPr/>
        <a:lstStyle/>
        <a:p>
          <a:endParaRPr lang="fr-FR"/>
        </a:p>
      </dgm:t>
    </dgm:pt>
    <dgm:pt modelId="{62881BEF-1495-4A73-98BD-D585D987C762}" type="sibTrans" cxnId="{65D476BC-E619-420C-B7F2-E87442FAA439}">
      <dgm:prSet/>
      <dgm:spPr/>
      <dgm:t>
        <a:bodyPr/>
        <a:lstStyle/>
        <a:p>
          <a:endParaRPr lang="fr-FR"/>
        </a:p>
      </dgm:t>
    </dgm:pt>
    <dgm:pt modelId="{87724FB0-15B1-4310-9E4A-BE5B2BC64D9F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err="1" smtClean="0"/>
            <a:t>ReprésentationGraphique</a:t>
          </a:r>
          <a:endParaRPr lang="fr-FR" dirty="0"/>
        </a:p>
      </dgm:t>
    </dgm:pt>
    <dgm:pt modelId="{1F49B434-CB4D-4D0D-A31F-289E058FD8A8}" type="parTrans" cxnId="{E0747859-0779-4AC8-A0F6-5BB99D1335AB}">
      <dgm:prSet/>
      <dgm:spPr/>
      <dgm:t>
        <a:bodyPr/>
        <a:lstStyle/>
        <a:p>
          <a:endParaRPr lang="fr-FR"/>
        </a:p>
      </dgm:t>
    </dgm:pt>
    <dgm:pt modelId="{2FD40FD3-CDFC-4877-BE7E-0B5205E67D54}" type="sibTrans" cxnId="{E0747859-0779-4AC8-A0F6-5BB99D1335AB}">
      <dgm:prSet/>
      <dgm:spPr/>
      <dgm:t>
        <a:bodyPr/>
        <a:lstStyle/>
        <a:p>
          <a:endParaRPr lang="fr-FR"/>
        </a:p>
      </dgm:t>
    </dgm:pt>
    <dgm:pt modelId="{933D6BD3-18FC-4827-81DB-41A720136849}" type="pres">
      <dgm:prSet presAssocID="{9DAB0D7C-DEFA-41F7-9CD6-2611AB6989E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AB5A8D0-9EEF-449D-9AF6-7C23304B236C}" type="pres">
      <dgm:prSet presAssocID="{BE7881E1-86BB-465E-AEA6-F4C1C51D845E}" presName="root" presStyleCnt="0"/>
      <dgm:spPr/>
    </dgm:pt>
    <dgm:pt modelId="{48CCD076-702D-46FF-8B76-1080C06A8502}" type="pres">
      <dgm:prSet presAssocID="{BE7881E1-86BB-465E-AEA6-F4C1C51D845E}" presName="rootComposite" presStyleCnt="0"/>
      <dgm:spPr/>
    </dgm:pt>
    <dgm:pt modelId="{42FF5E4B-2D58-41A8-8262-1383DDBF65B5}" type="pres">
      <dgm:prSet presAssocID="{BE7881E1-86BB-465E-AEA6-F4C1C51D845E}" presName="rootText" presStyleLbl="node1" presStyleIdx="0" presStyleCnt="1" custScaleX="196855"/>
      <dgm:spPr/>
      <dgm:t>
        <a:bodyPr/>
        <a:lstStyle/>
        <a:p>
          <a:endParaRPr lang="fr-FR"/>
        </a:p>
      </dgm:t>
    </dgm:pt>
    <dgm:pt modelId="{65D653AE-CEF7-4ACF-A71E-B613FD8AEC73}" type="pres">
      <dgm:prSet presAssocID="{BE7881E1-86BB-465E-AEA6-F4C1C51D845E}" presName="rootConnector" presStyleLbl="node1" presStyleIdx="0" presStyleCnt="1"/>
      <dgm:spPr/>
      <dgm:t>
        <a:bodyPr/>
        <a:lstStyle/>
        <a:p>
          <a:endParaRPr lang="fr-FR"/>
        </a:p>
      </dgm:t>
    </dgm:pt>
    <dgm:pt modelId="{577CA739-132C-4AE1-8990-996769EBC1E7}" type="pres">
      <dgm:prSet presAssocID="{BE7881E1-86BB-465E-AEA6-F4C1C51D845E}" presName="childShape" presStyleCnt="0"/>
      <dgm:spPr/>
    </dgm:pt>
    <dgm:pt modelId="{330CAC7D-1B8A-46F4-B9E0-FE72949F8B2D}" type="pres">
      <dgm:prSet presAssocID="{D4065464-F7C0-469C-85D7-9C1B133D545F}" presName="Name13" presStyleLbl="parChTrans1D2" presStyleIdx="0" presStyleCnt="4"/>
      <dgm:spPr/>
      <dgm:t>
        <a:bodyPr/>
        <a:lstStyle/>
        <a:p>
          <a:endParaRPr lang="fr-FR"/>
        </a:p>
      </dgm:t>
    </dgm:pt>
    <dgm:pt modelId="{13D1DA8C-6648-4505-843A-F31AA65977BE}" type="pres">
      <dgm:prSet presAssocID="{A32096A7-FE8E-4926-921D-9FB321AA3054}" presName="childText" presStyleLbl="bgAcc1" presStyleIdx="0" presStyleCnt="4" custScaleX="3764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0CB37A-E0E8-4AE0-85B5-CF551CA64F48}" type="pres">
      <dgm:prSet presAssocID="{6F88E801-FE2F-41F1-9D70-1C6EADF54927}" presName="Name13" presStyleLbl="parChTrans1D2" presStyleIdx="1" presStyleCnt="4"/>
      <dgm:spPr/>
      <dgm:t>
        <a:bodyPr/>
        <a:lstStyle/>
        <a:p>
          <a:endParaRPr lang="fr-FR"/>
        </a:p>
      </dgm:t>
    </dgm:pt>
    <dgm:pt modelId="{58D621CB-EA62-4EEB-A8CC-700916F3DDFB}" type="pres">
      <dgm:prSet presAssocID="{78F49169-91CA-4D37-90A0-3C8D1F3BDDDA}" presName="childText" presStyleLbl="bgAcc1" presStyleIdx="1" presStyleCnt="4" custScaleX="3764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996C6B-FAA2-41A3-8E44-D434C00DC9F2}" type="pres">
      <dgm:prSet presAssocID="{7F1C93A5-4A7B-4A5B-8F21-C9D8D13C9242}" presName="Name13" presStyleLbl="parChTrans1D2" presStyleIdx="2" presStyleCnt="4"/>
      <dgm:spPr/>
      <dgm:t>
        <a:bodyPr/>
        <a:lstStyle/>
        <a:p>
          <a:endParaRPr lang="fr-FR"/>
        </a:p>
      </dgm:t>
    </dgm:pt>
    <dgm:pt modelId="{A26AFCEE-7DCC-465C-A9A3-7EA95653D48B}" type="pres">
      <dgm:prSet presAssocID="{E2962C8E-B9B1-470F-9F3C-1953AC79564E}" presName="childText" presStyleLbl="bgAcc1" presStyleIdx="2" presStyleCnt="4" custScaleX="3764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55C6B7-53F0-43C0-8AD4-8B4E000748A7}" type="pres">
      <dgm:prSet presAssocID="{1F49B434-CB4D-4D0D-A31F-289E058FD8A8}" presName="Name13" presStyleLbl="parChTrans1D2" presStyleIdx="3" presStyleCnt="4"/>
      <dgm:spPr/>
      <dgm:t>
        <a:bodyPr/>
        <a:lstStyle/>
        <a:p>
          <a:endParaRPr lang="fr-FR"/>
        </a:p>
      </dgm:t>
    </dgm:pt>
    <dgm:pt modelId="{4DF389BE-FE10-428E-A743-01EDD0A7FF24}" type="pres">
      <dgm:prSet presAssocID="{87724FB0-15B1-4310-9E4A-BE5B2BC64D9F}" presName="childText" presStyleLbl="bgAcc1" presStyleIdx="3" presStyleCnt="4" custScaleX="3764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A438EA-ACA4-40EF-BE6F-5907FCEB8EAA}" type="presOf" srcId="{E2962C8E-B9B1-470F-9F3C-1953AC79564E}" destId="{A26AFCEE-7DCC-465C-A9A3-7EA95653D48B}" srcOrd="0" destOrd="0" presId="urn:microsoft.com/office/officeart/2005/8/layout/hierarchy3"/>
    <dgm:cxn modelId="{6094DB94-5DB6-433E-A1EA-E55A574EB5EA}" type="presOf" srcId="{78F49169-91CA-4D37-90A0-3C8D1F3BDDDA}" destId="{58D621CB-EA62-4EEB-A8CC-700916F3DDFB}" srcOrd="0" destOrd="0" presId="urn:microsoft.com/office/officeart/2005/8/layout/hierarchy3"/>
    <dgm:cxn modelId="{F5379E2D-194F-4F80-8EA6-A02E36F81FDC}" srcId="{BE7881E1-86BB-465E-AEA6-F4C1C51D845E}" destId="{A32096A7-FE8E-4926-921D-9FB321AA3054}" srcOrd="0" destOrd="0" parTransId="{D4065464-F7C0-469C-85D7-9C1B133D545F}" sibTransId="{0930D061-A45B-4C42-BDB5-464C27A10B84}"/>
    <dgm:cxn modelId="{EA3A01EA-A4A6-4957-B329-08DDB78E1184}" type="presOf" srcId="{87724FB0-15B1-4310-9E4A-BE5B2BC64D9F}" destId="{4DF389BE-FE10-428E-A743-01EDD0A7FF24}" srcOrd="0" destOrd="0" presId="urn:microsoft.com/office/officeart/2005/8/layout/hierarchy3"/>
    <dgm:cxn modelId="{30D121E3-B77D-44F5-9169-792A42019E80}" type="presOf" srcId="{BE7881E1-86BB-465E-AEA6-F4C1C51D845E}" destId="{65D653AE-CEF7-4ACF-A71E-B613FD8AEC73}" srcOrd="1" destOrd="0" presId="urn:microsoft.com/office/officeart/2005/8/layout/hierarchy3"/>
    <dgm:cxn modelId="{B7539DA8-4F00-44CA-B1CA-1F35D3EEB008}" type="presOf" srcId="{D4065464-F7C0-469C-85D7-9C1B133D545F}" destId="{330CAC7D-1B8A-46F4-B9E0-FE72949F8B2D}" srcOrd="0" destOrd="0" presId="urn:microsoft.com/office/officeart/2005/8/layout/hierarchy3"/>
    <dgm:cxn modelId="{9BC0FC56-07CB-4842-95AB-11DC81608706}" type="presOf" srcId="{A32096A7-FE8E-4926-921D-9FB321AA3054}" destId="{13D1DA8C-6648-4505-843A-F31AA65977BE}" srcOrd="0" destOrd="0" presId="urn:microsoft.com/office/officeart/2005/8/layout/hierarchy3"/>
    <dgm:cxn modelId="{671E0988-25A9-4BF4-9461-E4B77D2328C7}" type="presOf" srcId="{1F49B434-CB4D-4D0D-A31F-289E058FD8A8}" destId="{FE55C6B7-53F0-43C0-8AD4-8B4E000748A7}" srcOrd="0" destOrd="0" presId="urn:microsoft.com/office/officeart/2005/8/layout/hierarchy3"/>
    <dgm:cxn modelId="{228BE76E-85B6-468A-8D6A-AA6AB8B9BE43}" type="presOf" srcId="{BE7881E1-86BB-465E-AEA6-F4C1C51D845E}" destId="{42FF5E4B-2D58-41A8-8262-1383DDBF65B5}" srcOrd="0" destOrd="0" presId="urn:microsoft.com/office/officeart/2005/8/layout/hierarchy3"/>
    <dgm:cxn modelId="{E0747859-0779-4AC8-A0F6-5BB99D1335AB}" srcId="{BE7881E1-86BB-465E-AEA6-F4C1C51D845E}" destId="{87724FB0-15B1-4310-9E4A-BE5B2BC64D9F}" srcOrd="3" destOrd="0" parTransId="{1F49B434-CB4D-4D0D-A31F-289E058FD8A8}" sibTransId="{2FD40FD3-CDFC-4877-BE7E-0B5205E67D54}"/>
    <dgm:cxn modelId="{859A2F63-54F5-4EB3-80DA-B78E59C543FB}" srcId="{BE7881E1-86BB-465E-AEA6-F4C1C51D845E}" destId="{78F49169-91CA-4D37-90A0-3C8D1F3BDDDA}" srcOrd="1" destOrd="0" parTransId="{6F88E801-FE2F-41F1-9D70-1C6EADF54927}" sibTransId="{261B24EA-3A52-42E9-A6ED-2FF9CAEAA100}"/>
    <dgm:cxn modelId="{65D476BC-E619-420C-B7F2-E87442FAA439}" srcId="{BE7881E1-86BB-465E-AEA6-F4C1C51D845E}" destId="{E2962C8E-B9B1-470F-9F3C-1953AC79564E}" srcOrd="2" destOrd="0" parTransId="{7F1C93A5-4A7B-4A5B-8F21-C9D8D13C9242}" sibTransId="{62881BEF-1495-4A73-98BD-D585D987C762}"/>
    <dgm:cxn modelId="{C716C0CC-B5BC-4DE9-8B12-5ABADA289F5E}" type="presOf" srcId="{6F88E801-FE2F-41F1-9D70-1C6EADF54927}" destId="{8A0CB37A-E0E8-4AE0-85B5-CF551CA64F48}" srcOrd="0" destOrd="0" presId="urn:microsoft.com/office/officeart/2005/8/layout/hierarchy3"/>
    <dgm:cxn modelId="{57B97307-F04A-42E6-9FAF-5BF655EF8322}" srcId="{9DAB0D7C-DEFA-41F7-9CD6-2611AB6989E3}" destId="{BE7881E1-86BB-465E-AEA6-F4C1C51D845E}" srcOrd="0" destOrd="0" parTransId="{3D226502-6F75-4BD1-835A-AA4C5F23C3C4}" sibTransId="{6172DD7D-3539-4371-8B53-30CDB45DD9EB}"/>
    <dgm:cxn modelId="{ADF23FEC-2219-4FFB-8A89-9651F84EADA1}" type="presOf" srcId="{7F1C93A5-4A7B-4A5B-8F21-C9D8D13C9242}" destId="{12996C6B-FAA2-41A3-8E44-D434C00DC9F2}" srcOrd="0" destOrd="0" presId="urn:microsoft.com/office/officeart/2005/8/layout/hierarchy3"/>
    <dgm:cxn modelId="{10C4A3B7-866C-4E86-BE54-69BB8165A73B}" type="presOf" srcId="{9DAB0D7C-DEFA-41F7-9CD6-2611AB6989E3}" destId="{933D6BD3-18FC-4827-81DB-41A720136849}" srcOrd="0" destOrd="0" presId="urn:microsoft.com/office/officeart/2005/8/layout/hierarchy3"/>
    <dgm:cxn modelId="{BAA14508-1211-4A2C-9D11-9CEE8C9ECC4B}" type="presParOf" srcId="{933D6BD3-18FC-4827-81DB-41A720136849}" destId="{AAB5A8D0-9EEF-449D-9AF6-7C23304B236C}" srcOrd="0" destOrd="0" presId="urn:microsoft.com/office/officeart/2005/8/layout/hierarchy3"/>
    <dgm:cxn modelId="{CAE9626C-7403-4B60-8AFC-110A815CEDC5}" type="presParOf" srcId="{AAB5A8D0-9EEF-449D-9AF6-7C23304B236C}" destId="{48CCD076-702D-46FF-8B76-1080C06A8502}" srcOrd="0" destOrd="0" presId="urn:microsoft.com/office/officeart/2005/8/layout/hierarchy3"/>
    <dgm:cxn modelId="{C6C09AC9-6D38-4479-83CC-03C7C92F6FC2}" type="presParOf" srcId="{48CCD076-702D-46FF-8B76-1080C06A8502}" destId="{42FF5E4B-2D58-41A8-8262-1383DDBF65B5}" srcOrd="0" destOrd="0" presId="urn:microsoft.com/office/officeart/2005/8/layout/hierarchy3"/>
    <dgm:cxn modelId="{C2441F37-296B-41A8-B488-DFF717E4573F}" type="presParOf" srcId="{48CCD076-702D-46FF-8B76-1080C06A8502}" destId="{65D653AE-CEF7-4ACF-A71E-B613FD8AEC73}" srcOrd="1" destOrd="0" presId="urn:microsoft.com/office/officeart/2005/8/layout/hierarchy3"/>
    <dgm:cxn modelId="{87B8EB08-41A9-4C28-A7DF-25605A0A94DB}" type="presParOf" srcId="{AAB5A8D0-9EEF-449D-9AF6-7C23304B236C}" destId="{577CA739-132C-4AE1-8990-996769EBC1E7}" srcOrd="1" destOrd="0" presId="urn:microsoft.com/office/officeart/2005/8/layout/hierarchy3"/>
    <dgm:cxn modelId="{E61697EC-0E7C-428E-AF66-DA89C8E82819}" type="presParOf" srcId="{577CA739-132C-4AE1-8990-996769EBC1E7}" destId="{330CAC7D-1B8A-46F4-B9E0-FE72949F8B2D}" srcOrd="0" destOrd="0" presId="urn:microsoft.com/office/officeart/2005/8/layout/hierarchy3"/>
    <dgm:cxn modelId="{E41C1AC0-BA12-438E-83FB-D883B6596D58}" type="presParOf" srcId="{577CA739-132C-4AE1-8990-996769EBC1E7}" destId="{13D1DA8C-6648-4505-843A-F31AA65977BE}" srcOrd="1" destOrd="0" presId="urn:microsoft.com/office/officeart/2005/8/layout/hierarchy3"/>
    <dgm:cxn modelId="{12EE50FE-60D4-4874-82FD-72E080FDA384}" type="presParOf" srcId="{577CA739-132C-4AE1-8990-996769EBC1E7}" destId="{8A0CB37A-E0E8-4AE0-85B5-CF551CA64F48}" srcOrd="2" destOrd="0" presId="urn:microsoft.com/office/officeart/2005/8/layout/hierarchy3"/>
    <dgm:cxn modelId="{F42647C0-107B-47D3-92B8-553AFAF2D46A}" type="presParOf" srcId="{577CA739-132C-4AE1-8990-996769EBC1E7}" destId="{58D621CB-EA62-4EEB-A8CC-700916F3DDFB}" srcOrd="3" destOrd="0" presId="urn:microsoft.com/office/officeart/2005/8/layout/hierarchy3"/>
    <dgm:cxn modelId="{FD5F68F5-6A28-4428-87D8-18D8ACA957DB}" type="presParOf" srcId="{577CA739-132C-4AE1-8990-996769EBC1E7}" destId="{12996C6B-FAA2-41A3-8E44-D434C00DC9F2}" srcOrd="4" destOrd="0" presId="urn:microsoft.com/office/officeart/2005/8/layout/hierarchy3"/>
    <dgm:cxn modelId="{5969E774-6489-40C5-A3D9-B9A7FC3CF0BE}" type="presParOf" srcId="{577CA739-132C-4AE1-8990-996769EBC1E7}" destId="{A26AFCEE-7DCC-465C-A9A3-7EA95653D48B}" srcOrd="5" destOrd="0" presId="urn:microsoft.com/office/officeart/2005/8/layout/hierarchy3"/>
    <dgm:cxn modelId="{1DFA3771-D58A-46C9-9450-B771FD1957C9}" type="presParOf" srcId="{577CA739-132C-4AE1-8990-996769EBC1E7}" destId="{FE55C6B7-53F0-43C0-8AD4-8B4E000748A7}" srcOrd="6" destOrd="0" presId="urn:microsoft.com/office/officeart/2005/8/layout/hierarchy3"/>
    <dgm:cxn modelId="{AD5424F2-C3DE-4174-A15A-6B0EC1E4F6AC}" type="presParOf" srcId="{577CA739-132C-4AE1-8990-996769EBC1E7}" destId="{4DF389BE-FE10-428E-A743-01EDD0A7FF24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AB0D7C-DEFA-41F7-9CD6-2611AB6989E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E7881E1-86BB-465E-AEA6-F4C1C51D845E}">
      <dgm:prSet phldrT="[Texte]"/>
      <dgm:spPr>
        <a:solidFill>
          <a:srgbClr val="00BDFC"/>
        </a:solidFill>
      </dgm:spPr>
      <dgm:t>
        <a:bodyPr/>
        <a:lstStyle/>
        <a:p>
          <a:r>
            <a:rPr lang="fr-FR" dirty="0" smtClean="0"/>
            <a:t>Entité Fusée</a:t>
          </a:r>
          <a:endParaRPr lang="fr-FR" dirty="0"/>
        </a:p>
      </dgm:t>
    </dgm:pt>
    <dgm:pt modelId="{3D226502-6F75-4BD1-835A-AA4C5F23C3C4}" type="parTrans" cxnId="{57B97307-F04A-42E6-9FAF-5BF655EF8322}">
      <dgm:prSet/>
      <dgm:spPr/>
      <dgm:t>
        <a:bodyPr/>
        <a:lstStyle/>
        <a:p>
          <a:endParaRPr lang="fr-FR"/>
        </a:p>
      </dgm:t>
    </dgm:pt>
    <dgm:pt modelId="{6172DD7D-3539-4371-8B53-30CDB45DD9EB}" type="sibTrans" cxnId="{57B97307-F04A-42E6-9FAF-5BF655EF8322}">
      <dgm:prSet/>
      <dgm:spPr/>
      <dgm:t>
        <a:bodyPr/>
        <a:lstStyle/>
        <a:p>
          <a:endParaRPr lang="fr-FR"/>
        </a:p>
      </dgm:t>
    </dgm:pt>
    <dgm:pt modelId="{A32096A7-FE8E-4926-921D-9FB321AA3054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Position</a:t>
          </a:r>
          <a:endParaRPr lang="fr-FR" dirty="0"/>
        </a:p>
      </dgm:t>
    </dgm:pt>
    <dgm:pt modelId="{D4065464-F7C0-469C-85D7-9C1B133D545F}" type="parTrans" cxnId="{F5379E2D-194F-4F80-8EA6-A02E36F81FDC}">
      <dgm:prSet/>
      <dgm:spPr>
        <a:ln>
          <a:solidFill>
            <a:srgbClr val="00BDFC"/>
          </a:solidFill>
        </a:ln>
      </dgm:spPr>
      <dgm:t>
        <a:bodyPr/>
        <a:lstStyle/>
        <a:p>
          <a:endParaRPr lang="fr-FR"/>
        </a:p>
      </dgm:t>
    </dgm:pt>
    <dgm:pt modelId="{0930D061-A45B-4C42-BDB5-464C27A10B84}" type="sibTrans" cxnId="{F5379E2D-194F-4F80-8EA6-A02E36F81FDC}">
      <dgm:prSet/>
      <dgm:spPr/>
      <dgm:t>
        <a:bodyPr/>
        <a:lstStyle/>
        <a:p>
          <a:endParaRPr lang="fr-FR"/>
        </a:p>
      </dgm:t>
    </dgm:pt>
    <dgm:pt modelId="{78F49169-91CA-4D37-90A0-3C8D1F3BDDDA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Vitesse</a:t>
          </a:r>
          <a:endParaRPr lang="fr-FR" dirty="0"/>
        </a:p>
      </dgm:t>
    </dgm:pt>
    <dgm:pt modelId="{6F88E801-FE2F-41F1-9D70-1C6EADF54927}" type="parTrans" cxnId="{859A2F63-54F5-4EB3-80DA-B78E59C543FB}">
      <dgm:prSet/>
      <dgm:spPr>
        <a:ln>
          <a:solidFill>
            <a:srgbClr val="00BDFC"/>
          </a:solidFill>
        </a:ln>
      </dgm:spPr>
      <dgm:t>
        <a:bodyPr/>
        <a:lstStyle/>
        <a:p>
          <a:endParaRPr lang="fr-FR"/>
        </a:p>
      </dgm:t>
    </dgm:pt>
    <dgm:pt modelId="{261B24EA-3A52-42E9-A6ED-2FF9CAEAA100}" type="sibTrans" cxnId="{859A2F63-54F5-4EB3-80DA-B78E59C543FB}">
      <dgm:prSet/>
      <dgm:spPr/>
      <dgm:t>
        <a:bodyPr/>
        <a:lstStyle/>
        <a:p>
          <a:endParaRPr lang="fr-FR"/>
        </a:p>
      </dgm:t>
    </dgm:pt>
    <dgm:pt modelId="{49A4783C-4F8A-400C-AA24-14C8459B7866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Motorisation</a:t>
          </a:r>
          <a:endParaRPr lang="fr-FR" dirty="0"/>
        </a:p>
      </dgm:t>
    </dgm:pt>
    <dgm:pt modelId="{A2C51742-7C91-4770-AAFB-E4998FE9254B}" type="parTrans" cxnId="{DE48DBCA-0FDA-45C6-8E12-1C1302C63A8C}">
      <dgm:prSet/>
      <dgm:spPr>
        <a:ln>
          <a:solidFill>
            <a:srgbClr val="00BDFC"/>
          </a:solidFill>
        </a:ln>
      </dgm:spPr>
      <dgm:t>
        <a:bodyPr/>
        <a:lstStyle/>
        <a:p>
          <a:endParaRPr lang="fr-FR"/>
        </a:p>
      </dgm:t>
    </dgm:pt>
    <dgm:pt modelId="{74D3BC00-91D2-4AEC-B3E6-BCCA8B42343D}" type="sibTrans" cxnId="{DE48DBCA-0FDA-45C6-8E12-1C1302C63A8C}">
      <dgm:prSet/>
      <dgm:spPr/>
      <dgm:t>
        <a:bodyPr/>
        <a:lstStyle/>
        <a:p>
          <a:endParaRPr lang="fr-FR"/>
        </a:p>
      </dgm:t>
    </dgm:pt>
    <dgm:pt modelId="{FA19D19C-AAEA-40BF-95F9-EEB4BE1C63FF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smtClean="0"/>
            <a:t>Masse</a:t>
          </a:r>
          <a:endParaRPr lang="fr-FR" dirty="0"/>
        </a:p>
      </dgm:t>
    </dgm:pt>
    <dgm:pt modelId="{8C87FE82-861C-406F-9513-BB812CE99CBD}" type="parTrans" cxnId="{53045BE8-DFD6-4577-B54A-8FFF32E7A94A}">
      <dgm:prSet/>
      <dgm:spPr/>
      <dgm:t>
        <a:bodyPr/>
        <a:lstStyle/>
        <a:p>
          <a:endParaRPr lang="fr-FR"/>
        </a:p>
      </dgm:t>
    </dgm:pt>
    <dgm:pt modelId="{8DC2C0C6-27EC-4698-897C-D7C4B33A3A71}" type="sibTrans" cxnId="{53045BE8-DFD6-4577-B54A-8FFF32E7A94A}">
      <dgm:prSet/>
      <dgm:spPr/>
      <dgm:t>
        <a:bodyPr/>
        <a:lstStyle/>
        <a:p>
          <a:endParaRPr lang="fr-FR"/>
        </a:p>
      </dgm:t>
    </dgm:pt>
    <dgm:pt modelId="{DFECF0D3-E4E6-4948-B684-AF0F5E056BF3}">
      <dgm:prSet phldrT="[Texte]"/>
      <dgm:spPr>
        <a:ln>
          <a:solidFill>
            <a:srgbClr val="00BDFC"/>
          </a:solidFill>
        </a:ln>
      </dgm:spPr>
      <dgm:t>
        <a:bodyPr/>
        <a:lstStyle/>
        <a:p>
          <a:r>
            <a:rPr lang="fr-FR" dirty="0" err="1" smtClean="0"/>
            <a:t>ReprésentationGraphique</a:t>
          </a:r>
          <a:endParaRPr lang="fr-FR" dirty="0"/>
        </a:p>
      </dgm:t>
    </dgm:pt>
    <dgm:pt modelId="{6BCC6173-3B94-4FE7-A7A3-813057549962}" type="parTrans" cxnId="{4F2548A9-E5EE-49CC-A0A2-1BBF3A283CA1}">
      <dgm:prSet/>
      <dgm:spPr/>
      <dgm:t>
        <a:bodyPr/>
        <a:lstStyle/>
        <a:p>
          <a:endParaRPr lang="fr-FR"/>
        </a:p>
      </dgm:t>
    </dgm:pt>
    <dgm:pt modelId="{4B6E4FB4-2830-4CBC-8B09-E50FBA4302B9}" type="sibTrans" cxnId="{4F2548A9-E5EE-49CC-A0A2-1BBF3A283CA1}">
      <dgm:prSet/>
      <dgm:spPr/>
      <dgm:t>
        <a:bodyPr/>
        <a:lstStyle/>
        <a:p>
          <a:endParaRPr lang="fr-FR"/>
        </a:p>
      </dgm:t>
    </dgm:pt>
    <dgm:pt modelId="{933D6BD3-18FC-4827-81DB-41A720136849}" type="pres">
      <dgm:prSet presAssocID="{9DAB0D7C-DEFA-41F7-9CD6-2611AB6989E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AB5A8D0-9EEF-449D-9AF6-7C23304B236C}" type="pres">
      <dgm:prSet presAssocID="{BE7881E1-86BB-465E-AEA6-F4C1C51D845E}" presName="root" presStyleCnt="0"/>
      <dgm:spPr/>
    </dgm:pt>
    <dgm:pt modelId="{48CCD076-702D-46FF-8B76-1080C06A8502}" type="pres">
      <dgm:prSet presAssocID="{BE7881E1-86BB-465E-AEA6-F4C1C51D845E}" presName="rootComposite" presStyleCnt="0"/>
      <dgm:spPr/>
    </dgm:pt>
    <dgm:pt modelId="{42FF5E4B-2D58-41A8-8262-1383DDBF65B5}" type="pres">
      <dgm:prSet presAssocID="{BE7881E1-86BB-465E-AEA6-F4C1C51D845E}" presName="rootText" presStyleLbl="node1" presStyleIdx="0" presStyleCnt="1" custScaleX="196855"/>
      <dgm:spPr/>
      <dgm:t>
        <a:bodyPr/>
        <a:lstStyle/>
        <a:p>
          <a:endParaRPr lang="fr-FR"/>
        </a:p>
      </dgm:t>
    </dgm:pt>
    <dgm:pt modelId="{65D653AE-CEF7-4ACF-A71E-B613FD8AEC73}" type="pres">
      <dgm:prSet presAssocID="{BE7881E1-86BB-465E-AEA6-F4C1C51D845E}" presName="rootConnector" presStyleLbl="node1" presStyleIdx="0" presStyleCnt="1"/>
      <dgm:spPr/>
      <dgm:t>
        <a:bodyPr/>
        <a:lstStyle/>
        <a:p>
          <a:endParaRPr lang="fr-FR"/>
        </a:p>
      </dgm:t>
    </dgm:pt>
    <dgm:pt modelId="{577CA739-132C-4AE1-8990-996769EBC1E7}" type="pres">
      <dgm:prSet presAssocID="{BE7881E1-86BB-465E-AEA6-F4C1C51D845E}" presName="childShape" presStyleCnt="0"/>
      <dgm:spPr/>
    </dgm:pt>
    <dgm:pt modelId="{330CAC7D-1B8A-46F4-B9E0-FE72949F8B2D}" type="pres">
      <dgm:prSet presAssocID="{D4065464-F7C0-469C-85D7-9C1B133D545F}" presName="Name13" presStyleLbl="parChTrans1D2" presStyleIdx="0" presStyleCnt="5"/>
      <dgm:spPr/>
      <dgm:t>
        <a:bodyPr/>
        <a:lstStyle/>
        <a:p>
          <a:endParaRPr lang="fr-FR"/>
        </a:p>
      </dgm:t>
    </dgm:pt>
    <dgm:pt modelId="{13D1DA8C-6648-4505-843A-F31AA65977BE}" type="pres">
      <dgm:prSet presAssocID="{A32096A7-FE8E-4926-921D-9FB321AA3054}" presName="childText" presStyleLbl="bgAcc1" presStyleIdx="0" presStyleCnt="5" custScaleX="3540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0CB37A-E0E8-4AE0-85B5-CF551CA64F48}" type="pres">
      <dgm:prSet presAssocID="{6F88E801-FE2F-41F1-9D70-1C6EADF54927}" presName="Name13" presStyleLbl="parChTrans1D2" presStyleIdx="1" presStyleCnt="5"/>
      <dgm:spPr/>
      <dgm:t>
        <a:bodyPr/>
        <a:lstStyle/>
        <a:p>
          <a:endParaRPr lang="fr-FR"/>
        </a:p>
      </dgm:t>
    </dgm:pt>
    <dgm:pt modelId="{58D621CB-EA62-4EEB-A8CC-700916F3DDFB}" type="pres">
      <dgm:prSet presAssocID="{78F49169-91CA-4D37-90A0-3C8D1F3BDDDA}" presName="childText" presStyleLbl="bgAcc1" presStyleIdx="1" presStyleCnt="5" custScaleX="3540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254B89-1742-4FBE-B878-F1902BE4E512}" type="pres">
      <dgm:prSet presAssocID="{A2C51742-7C91-4770-AAFB-E4998FE9254B}" presName="Name13" presStyleLbl="parChTrans1D2" presStyleIdx="2" presStyleCnt="5"/>
      <dgm:spPr/>
      <dgm:t>
        <a:bodyPr/>
        <a:lstStyle/>
        <a:p>
          <a:endParaRPr lang="fr-FR"/>
        </a:p>
      </dgm:t>
    </dgm:pt>
    <dgm:pt modelId="{7D2581D8-6171-4DA2-AED3-94F198F83FFF}" type="pres">
      <dgm:prSet presAssocID="{49A4783C-4F8A-400C-AA24-14C8459B7866}" presName="childText" presStyleLbl="bgAcc1" presStyleIdx="2" presStyleCnt="5" custScaleX="3540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F1820A-140E-432A-83F5-F9EE60F41D20}" type="pres">
      <dgm:prSet presAssocID="{8C87FE82-861C-406F-9513-BB812CE99CBD}" presName="Name13" presStyleLbl="parChTrans1D2" presStyleIdx="3" presStyleCnt="5"/>
      <dgm:spPr/>
      <dgm:t>
        <a:bodyPr/>
        <a:lstStyle/>
        <a:p>
          <a:endParaRPr lang="fr-FR"/>
        </a:p>
      </dgm:t>
    </dgm:pt>
    <dgm:pt modelId="{E25E74B8-D799-41FD-992A-46506C97E10E}" type="pres">
      <dgm:prSet presAssocID="{FA19D19C-AAEA-40BF-95F9-EEB4BE1C63FF}" presName="childText" presStyleLbl="bgAcc1" presStyleIdx="3" presStyleCnt="5" custScaleX="3540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468127-CF5B-4094-8083-80E5B051812E}" type="pres">
      <dgm:prSet presAssocID="{6BCC6173-3B94-4FE7-A7A3-813057549962}" presName="Name13" presStyleLbl="parChTrans1D2" presStyleIdx="4" presStyleCnt="5"/>
      <dgm:spPr/>
      <dgm:t>
        <a:bodyPr/>
        <a:lstStyle/>
        <a:p>
          <a:endParaRPr lang="fr-FR"/>
        </a:p>
      </dgm:t>
    </dgm:pt>
    <dgm:pt modelId="{4E08DE23-695C-4B87-82D4-F61DE12D63C0}" type="pres">
      <dgm:prSet presAssocID="{DFECF0D3-E4E6-4948-B684-AF0F5E056BF3}" presName="childText" presStyleLbl="bgAcc1" presStyleIdx="4" presStyleCnt="5" custScaleX="3540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9D8C373-446C-4DF1-AC13-722BAA51B29E}" type="presOf" srcId="{6BCC6173-3B94-4FE7-A7A3-813057549962}" destId="{15468127-CF5B-4094-8083-80E5B051812E}" srcOrd="0" destOrd="0" presId="urn:microsoft.com/office/officeart/2005/8/layout/hierarchy3"/>
    <dgm:cxn modelId="{1B066737-2BDE-4B8D-9197-E42A112DCC68}" type="presOf" srcId="{BE7881E1-86BB-465E-AEA6-F4C1C51D845E}" destId="{65D653AE-CEF7-4ACF-A71E-B613FD8AEC73}" srcOrd="1" destOrd="0" presId="urn:microsoft.com/office/officeart/2005/8/layout/hierarchy3"/>
    <dgm:cxn modelId="{1317520B-95E0-418B-B06F-9F6A1D70892F}" type="presOf" srcId="{A2C51742-7C91-4770-AAFB-E4998FE9254B}" destId="{09254B89-1742-4FBE-B878-F1902BE4E512}" srcOrd="0" destOrd="0" presId="urn:microsoft.com/office/officeart/2005/8/layout/hierarchy3"/>
    <dgm:cxn modelId="{280A23DF-CBBE-4B50-BF2E-7C9D148014C8}" type="presOf" srcId="{6F88E801-FE2F-41F1-9D70-1C6EADF54927}" destId="{8A0CB37A-E0E8-4AE0-85B5-CF551CA64F48}" srcOrd="0" destOrd="0" presId="urn:microsoft.com/office/officeart/2005/8/layout/hierarchy3"/>
    <dgm:cxn modelId="{EE784DCC-8EC4-4BBD-9BD3-E24AEA46363D}" type="presOf" srcId="{FA19D19C-AAEA-40BF-95F9-EEB4BE1C63FF}" destId="{E25E74B8-D799-41FD-992A-46506C97E10E}" srcOrd="0" destOrd="0" presId="urn:microsoft.com/office/officeart/2005/8/layout/hierarchy3"/>
    <dgm:cxn modelId="{53045BE8-DFD6-4577-B54A-8FFF32E7A94A}" srcId="{BE7881E1-86BB-465E-AEA6-F4C1C51D845E}" destId="{FA19D19C-AAEA-40BF-95F9-EEB4BE1C63FF}" srcOrd="3" destOrd="0" parTransId="{8C87FE82-861C-406F-9513-BB812CE99CBD}" sibTransId="{8DC2C0C6-27EC-4698-897C-D7C4B33A3A71}"/>
    <dgm:cxn modelId="{FD0AC490-AD89-4132-9F93-AE07366BD380}" type="presOf" srcId="{A32096A7-FE8E-4926-921D-9FB321AA3054}" destId="{13D1DA8C-6648-4505-843A-F31AA65977BE}" srcOrd="0" destOrd="0" presId="urn:microsoft.com/office/officeart/2005/8/layout/hierarchy3"/>
    <dgm:cxn modelId="{C1794456-1B1B-43F5-9D2A-5CE83D8D28CE}" type="presOf" srcId="{8C87FE82-861C-406F-9513-BB812CE99CBD}" destId="{F4F1820A-140E-432A-83F5-F9EE60F41D20}" srcOrd="0" destOrd="0" presId="urn:microsoft.com/office/officeart/2005/8/layout/hierarchy3"/>
    <dgm:cxn modelId="{65959A8E-4004-4F23-BD3A-3EFFC29974F2}" type="presOf" srcId="{49A4783C-4F8A-400C-AA24-14C8459B7866}" destId="{7D2581D8-6171-4DA2-AED3-94F198F83FFF}" srcOrd="0" destOrd="0" presId="urn:microsoft.com/office/officeart/2005/8/layout/hierarchy3"/>
    <dgm:cxn modelId="{3B74A253-71C2-4C06-8C69-721A153AE986}" type="presOf" srcId="{BE7881E1-86BB-465E-AEA6-F4C1C51D845E}" destId="{42FF5E4B-2D58-41A8-8262-1383DDBF65B5}" srcOrd="0" destOrd="0" presId="urn:microsoft.com/office/officeart/2005/8/layout/hierarchy3"/>
    <dgm:cxn modelId="{F5379E2D-194F-4F80-8EA6-A02E36F81FDC}" srcId="{BE7881E1-86BB-465E-AEA6-F4C1C51D845E}" destId="{A32096A7-FE8E-4926-921D-9FB321AA3054}" srcOrd="0" destOrd="0" parTransId="{D4065464-F7C0-469C-85D7-9C1B133D545F}" sibTransId="{0930D061-A45B-4C42-BDB5-464C27A10B84}"/>
    <dgm:cxn modelId="{4F2548A9-E5EE-49CC-A0A2-1BBF3A283CA1}" srcId="{BE7881E1-86BB-465E-AEA6-F4C1C51D845E}" destId="{DFECF0D3-E4E6-4948-B684-AF0F5E056BF3}" srcOrd="4" destOrd="0" parTransId="{6BCC6173-3B94-4FE7-A7A3-813057549962}" sibTransId="{4B6E4FB4-2830-4CBC-8B09-E50FBA4302B9}"/>
    <dgm:cxn modelId="{B5E65395-4418-45A9-9EF9-570EEE4AEF04}" type="presOf" srcId="{DFECF0D3-E4E6-4948-B684-AF0F5E056BF3}" destId="{4E08DE23-695C-4B87-82D4-F61DE12D63C0}" srcOrd="0" destOrd="0" presId="urn:microsoft.com/office/officeart/2005/8/layout/hierarchy3"/>
    <dgm:cxn modelId="{08FC9412-3D3E-489B-B830-8C3C832604C0}" type="presOf" srcId="{9DAB0D7C-DEFA-41F7-9CD6-2611AB6989E3}" destId="{933D6BD3-18FC-4827-81DB-41A720136849}" srcOrd="0" destOrd="0" presId="urn:microsoft.com/office/officeart/2005/8/layout/hierarchy3"/>
    <dgm:cxn modelId="{47EC1F34-5E50-4FEA-9186-CAB5A9BBD29B}" type="presOf" srcId="{D4065464-F7C0-469C-85D7-9C1B133D545F}" destId="{330CAC7D-1B8A-46F4-B9E0-FE72949F8B2D}" srcOrd="0" destOrd="0" presId="urn:microsoft.com/office/officeart/2005/8/layout/hierarchy3"/>
    <dgm:cxn modelId="{625860DB-D49F-41DD-9833-CCC8BABF133C}" type="presOf" srcId="{78F49169-91CA-4D37-90A0-3C8D1F3BDDDA}" destId="{58D621CB-EA62-4EEB-A8CC-700916F3DDFB}" srcOrd="0" destOrd="0" presId="urn:microsoft.com/office/officeart/2005/8/layout/hierarchy3"/>
    <dgm:cxn modelId="{859A2F63-54F5-4EB3-80DA-B78E59C543FB}" srcId="{BE7881E1-86BB-465E-AEA6-F4C1C51D845E}" destId="{78F49169-91CA-4D37-90A0-3C8D1F3BDDDA}" srcOrd="1" destOrd="0" parTransId="{6F88E801-FE2F-41F1-9D70-1C6EADF54927}" sibTransId="{261B24EA-3A52-42E9-A6ED-2FF9CAEAA100}"/>
    <dgm:cxn modelId="{57B97307-F04A-42E6-9FAF-5BF655EF8322}" srcId="{9DAB0D7C-DEFA-41F7-9CD6-2611AB6989E3}" destId="{BE7881E1-86BB-465E-AEA6-F4C1C51D845E}" srcOrd="0" destOrd="0" parTransId="{3D226502-6F75-4BD1-835A-AA4C5F23C3C4}" sibTransId="{6172DD7D-3539-4371-8B53-30CDB45DD9EB}"/>
    <dgm:cxn modelId="{DE48DBCA-0FDA-45C6-8E12-1C1302C63A8C}" srcId="{BE7881E1-86BB-465E-AEA6-F4C1C51D845E}" destId="{49A4783C-4F8A-400C-AA24-14C8459B7866}" srcOrd="2" destOrd="0" parTransId="{A2C51742-7C91-4770-AAFB-E4998FE9254B}" sibTransId="{74D3BC00-91D2-4AEC-B3E6-BCCA8B42343D}"/>
    <dgm:cxn modelId="{D295A179-CF0A-4CF5-9742-3F69A7F971D6}" type="presParOf" srcId="{933D6BD3-18FC-4827-81DB-41A720136849}" destId="{AAB5A8D0-9EEF-449D-9AF6-7C23304B236C}" srcOrd="0" destOrd="0" presId="urn:microsoft.com/office/officeart/2005/8/layout/hierarchy3"/>
    <dgm:cxn modelId="{2765A508-8DA8-4B08-8A92-9736A1B6C8E3}" type="presParOf" srcId="{AAB5A8D0-9EEF-449D-9AF6-7C23304B236C}" destId="{48CCD076-702D-46FF-8B76-1080C06A8502}" srcOrd="0" destOrd="0" presId="urn:microsoft.com/office/officeart/2005/8/layout/hierarchy3"/>
    <dgm:cxn modelId="{3D7DCE2D-165F-45FE-9E9D-052388CCC6BA}" type="presParOf" srcId="{48CCD076-702D-46FF-8B76-1080C06A8502}" destId="{42FF5E4B-2D58-41A8-8262-1383DDBF65B5}" srcOrd="0" destOrd="0" presId="urn:microsoft.com/office/officeart/2005/8/layout/hierarchy3"/>
    <dgm:cxn modelId="{CC8ADAEA-16F6-46FB-AE98-D1379DECB853}" type="presParOf" srcId="{48CCD076-702D-46FF-8B76-1080C06A8502}" destId="{65D653AE-CEF7-4ACF-A71E-B613FD8AEC73}" srcOrd="1" destOrd="0" presId="urn:microsoft.com/office/officeart/2005/8/layout/hierarchy3"/>
    <dgm:cxn modelId="{63485445-D932-446F-B954-E8C11DC56D72}" type="presParOf" srcId="{AAB5A8D0-9EEF-449D-9AF6-7C23304B236C}" destId="{577CA739-132C-4AE1-8990-996769EBC1E7}" srcOrd="1" destOrd="0" presId="urn:microsoft.com/office/officeart/2005/8/layout/hierarchy3"/>
    <dgm:cxn modelId="{6B31AAAC-3256-4883-817D-78A995FA6EAC}" type="presParOf" srcId="{577CA739-132C-4AE1-8990-996769EBC1E7}" destId="{330CAC7D-1B8A-46F4-B9E0-FE72949F8B2D}" srcOrd="0" destOrd="0" presId="urn:microsoft.com/office/officeart/2005/8/layout/hierarchy3"/>
    <dgm:cxn modelId="{3BFDF432-14B8-42B0-8544-81F2258BE22B}" type="presParOf" srcId="{577CA739-132C-4AE1-8990-996769EBC1E7}" destId="{13D1DA8C-6648-4505-843A-F31AA65977BE}" srcOrd="1" destOrd="0" presId="urn:microsoft.com/office/officeart/2005/8/layout/hierarchy3"/>
    <dgm:cxn modelId="{B7A3BF4B-A3F3-41E2-BAC0-05B1557E36B0}" type="presParOf" srcId="{577CA739-132C-4AE1-8990-996769EBC1E7}" destId="{8A0CB37A-E0E8-4AE0-85B5-CF551CA64F48}" srcOrd="2" destOrd="0" presId="urn:microsoft.com/office/officeart/2005/8/layout/hierarchy3"/>
    <dgm:cxn modelId="{6A605449-174C-43DB-BD4A-242F3C2A4C4A}" type="presParOf" srcId="{577CA739-132C-4AE1-8990-996769EBC1E7}" destId="{58D621CB-EA62-4EEB-A8CC-700916F3DDFB}" srcOrd="3" destOrd="0" presId="urn:microsoft.com/office/officeart/2005/8/layout/hierarchy3"/>
    <dgm:cxn modelId="{BFDCFAF6-5B00-431A-9EF2-FDA4F069C105}" type="presParOf" srcId="{577CA739-132C-4AE1-8990-996769EBC1E7}" destId="{09254B89-1742-4FBE-B878-F1902BE4E512}" srcOrd="4" destOrd="0" presId="urn:microsoft.com/office/officeart/2005/8/layout/hierarchy3"/>
    <dgm:cxn modelId="{2D77738C-B846-4242-8D0F-FD8491CAD48C}" type="presParOf" srcId="{577CA739-132C-4AE1-8990-996769EBC1E7}" destId="{7D2581D8-6171-4DA2-AED3-94F198F83FFF}" srcOrd="5" destOrd="0" presId="urn:microsoft.com/office/officeart/2005/8/layout/hierarchy3"/>
    <dgm:cxn modelId="{5CD3FC63-9F45-4E40-8FE5-D813BA360AC4}" type="presParOf" srcId="{577CA739-132C-4AE1-8990-996769EBC1E7}" destId="{F4F1820A-140E-432A-83F5-F9EE60F41D20}" srcOrd="6" destOrd="0" presId="urn:microsoft.com/office/officeart/2005/8/layout/hierarchy3"/>
    <dgm:cxn modelId="{2ADF384E-704E-44C4-87AD-5F932D8906ED}" type="presParOf" srcId="{577CA739-132C-4AE1-8990-996769EBC1E7}" destId="{E25E74B8-D799-41FD-992A-46506C97E10E}" srcOrd="7" destOrd="0" presId="urn:microsoft.com/office/officeart/2005/8/layout/hierarchy3"/>
    <dgm:cxn modelId="{C1D8504B-CA76-4CA6-A864-3C3EE49E7B8E}" type="presParOf" srcId="{577CA739-132C-4AE1-8990-996769EBC1E7}" destId="{15468127-CF5B-4094-8083-80E5B051812E}" srcOrd="8" destOrd="0" presId="urn:microsoft.com/office/officeart/2005/8/layout/hierarchy3"/>
    <dgm:cxn modelId="{559BB2BF-35AF-4131-ABCF-8A644B75CF73}" type="presParOf" srcId="{577CA739-132C-4AE1-8990-996769EBC1E7}" destId="{4E08DE23-695C-4B87-82D4-F61DE12D63C0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721BDC-99CA-4749-BDCD-81D3F4F68CC1}" type="doc">
      <dgm:prSet loTypeId="urn:microsoft.com/office/officeart/2005/8/layout/architecture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811973-1D2C-433F-A15B-6ABEAF634B8F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DFC"/>
        </a:solidFill>
      </dgm:spPr>
      <dgm:t>
        <a:bodyPr/>
        <a:lstStyle/>
        <a:p>
          <a:r>
            <a:rPr lang="fr-FR" dirty="0" smtClean="0"/>
            <a:t>Flash / </a:t>
          </a:r>
          <a:r>
            <a:rPr lang="fr-FR" dirty="0" err="1" smtClean="0"/>
            <a:t>Unity</a:t>
          </a:r>
          <a:r>
            <a:rPr lang="fr-FR" dirty="0" smtClean="0"/>
            <a:t> / …</a:t>
          </a:r>
          <a:endParaRPr lang="fr-FR" dirty="0"/>
        </a:p>
      </dgm:t>
    </dgm:pt>
    <dgm:pt modelId="{665C31F1-9EA7-4243-ABA5-C8451CC9D85D}" type="parTrans" cxnId="{2CBFC6DA-C562-482A-9200-889C7D07C5B5}">
      <dgm:prSet/>
      <dgm:spPr/>
      <dgm:t>
        <a:bodyPr/>
        <a:lstStyle/>
        <a:p>
          <a:endParaRPr lang="fr-FR"/>
        </a:p>
      </dgm:t>
    </dgm:pt>
    <dgm:pt modelId="{81E31E23-F7B8-43E1-8E29-1E2FD9D17801}" type="sibTrans" cxnId="{2CBFC6DA-C562-482A-9200-889C7D07C5B5}">
      <dgm:prSet/>
      <dgm:spPr/>
      <dgm:t>
        <a:bodyPr/>
        <a:lstStyle/>
        <a:p>
          <a:endParaRPr lang="fr-FR"/>
        </a:p>
      </dgm:t>
    </dgm:pt>
    <dgm:pt modelId="{EA6E0316-1F2A-4FA8-A686-58E7DB51C096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DFC"/>
        </a:solidFill>
      </dgm:spPr>
      <dgm:t>
        <a:bodyPr/>
        <a:lstStyle/>
        <a:p>
          <a:r>
            <a:rPr lang="fr-FR" dirty="0" smtClean="0"/>
            <a:t>Framework</a:t>
          </a:r>
        </a:p>
        <a:p>
          <a:r>
            <a:rPr lang="fr-FR" dirty="0" smtClean="0"/>
            <a:t>Entités / Composants / Systèmes</a:t>
          </a:r>
          <a:endParaRPr lang="fr-FR" dirty="0"/>
        </a:p>
      </dgm:t>
    </dgm:pt>
    <dgm:pt modelId="{E058685D-C106-4C8E-AFF2-95A89DD841C3}" type="parTrans" cxnId="{6A40A32E-1472-4252-A059-1E9CD29DAA60}">
      <dgm:prSet/>
      <dgm:spPr/>
      <dgm:t>
        <a:bodyPr/>
        <a:lstStyle/>
        <a:p>
          <a:endParaRPr lang="fr-FR"/>
        </a:p>
      </dgm:t>
    </dgm:pt>
    <dgm:pt modelId="{D6A97556-FA0C-49AE-B249-8E8E666C2FD0}" type="sibTrans" cxnId="{6A40A32E-1472-4252-A059-1E9CD29DAA60}">
      <dgm:prSet/>
      <dgm:spPr/>
      <dgm:t>
        <a:bodyPr/>
        <a:lstStyle/>
        <a:p>
          <a:endParaRPr lang="fr-FR"/>
        </a:p>
      </dgm:t>
    </dgm:pt>
    <dgm:pt modelId="{16779670-BEFE-4FA6-93A2-9899A003F2FF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DFC"/>
        </a:solidFill>
      </dgm:spPr>
      <dgm:t>
        <a:bodyPr/>
        <a:lstStyle/>
        <a:p>
          <a:r>
            <a:rPr lang="fr-FR" dirty="0" smtClean="0"/>
            <a:t>Jeu 1</a:t>
          </a:r>
          <a:endParaRPr lang="fr-FR" dirty="0"/>
        </a:p>
      </dgm:t>
    </dgm:pt>
    <dgm:pt modelId="{8845511F-428E-4B3C-B2D1-BBA6A1549E33}" type="parTrans" cxnId="{075D08C6-61C4-464F-A526-5C2A7E8D7FFA}">
      <dgm:prSet/>
      <dgm:spPr/>
      <dgm:t>
        <a:bodyPr/>
        <a:lstStyle/>
        <a:p>
          <a:endParaRPr lang="fr-FR"/>
        </a:p>
      </dgm:t>
    </dgm:pt>
    <dgm:pt modelId="{01A2DFC9-8CE6-4807-8C43-577D1B9E9166}" type="sibTrans" cxnId="{075D08C6-61C4-464F-A526-5C2A7E8D7FFA}">
      <dgm:prSet/>
      <dgm:spPr/>
      <dgm:t>
        <a:bodyPr/>
        <a:lstStyle/>
        <a:p>
          <a:endParaRPr lang="fr-FR"/>
        </a:p>
      </dgm:t>
    </dgm:pt>
    <dgm:pt modelId="{8C594BC8-0059-40F3-ACC4-133C7697FF27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DFC"/>
        </a:solidFill>
      </dgm:spPr>
      <dgm:t>
        <a:bodyPr/>
        <a:lstStyle/>
        <a:p>
          <a:r>
            <a:rPr lang="fr-FR" dirty="0" smtClean="0"/>
            <a:t>Jeu 2</a:t>
          </a:r>
          <a:endParaRPr lang="fr-FR" dirty="0"/>
        </a:p>
      </dgm:t>
    </dgm:pt>
    <dgm:pt modelId="{654F56BD-02B5-4461-B876-9292DAAAD0E4}" type="parTrans" cxnId="{34A28A10-B809-4B73-988A-ED2CCFE10857}">
      <dgm:prSet/>
      <dgm:spPr/>
      <dgm:t>
        <a:bodyPr/>
        <a:lstStyle/>
        <a:p>
          <a:endParaRPr lang="fr-FR"/>
        </a:p>
      </dgm:t>
    </dgm:pt>
    <dgm:pt modelId="{9E08F4C2-9F3C-4E71-BD0E-CF6EB7617270}" type="sibTrans" cxnId="{34A28A10-B809-4B73-988A-ED2CCFE10857}">
      <dgm:prSet/>
      <dgm:spPr/>
      <dgm:t>
        <a:bodyPr/>
        <a:lstStyle/>
        <a:p>
          <a:endParaRPr lang="fr-FR"/>
        </a:p>
      </dgm:t>
    </dgm:pt>
    <dgm:pt modelId="{ED1E52F5-1105-48FC-9884-789BC94B93EC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0BDFC"/>
        </a:solidFill>
      </dgm:spPr>
      <dgm:t>
        <a:bodyPr/>
        <a:lstStyle/>
        <a:p>
          <a:r>
            <a:rPr lang="fr-FR" dirty="0" smtClean="0"/>
            <a:t>Etc.</a:t>
          </a:r>
          <a:endParaRPr lang="fr-FR" dirty="0"/>
        </a:p>
      </dgm:t>
    </dgm:pt>
    <dgm:pt modelId="{07207DDC-4F07-4E12-877F-008AABAC4DC4}" type="parTrans" cxnId="{A403E35B-92B2-41DE-81A6-458D7E06ED35}">
      <dgm:prSet/>
      <dgm:spPr/>
      <dgm:t>
        <a:bodyPr/>
        <a:lstStyle/>
        <a:p>
          <a:endParaRPr lang="fr-FR"/>
        </a:p>
      </dgm:t>
    </dgm:pt>
    <dgm:pt modelId="{1976FCAC-7202-4C30-992A-06DFD02225A9}" type="sibTrans" cxnId="{A403E35B-92B2-41DE-81A6-458D7E06ED35}">
      <dgm:prSet/>
      <dgm:spPr/>
      <dgm:t>
        <a:bodyPr/>
        <a:lstStyle/>
        <a:p>
          <a:endParaRPr lang="fr-FR"/>
        </a:p>
      </dgm:t>
    </dgm:pt>
    <dgm:pt modelId="{1BE527B8-B666-4814-80F9-DA2F3FF1BC88}" type="pres">
      <dgm:prSet presAssocID="{7D721BDC-99CA-4749-BDCD-81D3F4F68CC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146249B-B375-4CCE-BD3F-72A833A5D0AF}" type="pres">
      <dgm:prSet presAssocID="{AB811973-1D2C-433F-A15B-6ABEAF634B8F}" presName="vertOne" presStyleCnt="0"/>
      <dgm:spPr/>
    </dgm:pt>
    <dgm:pt modelId="{82F4A004-1A4C-4F0A-919B-B4F4CAB3EBB6}" type="pres">
      <dgm:prSet presAssocID="{AB811973-1D2C-433F-A15B-6ABEAF634B8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448B91B-C4BA-41DE-8232-64463A1A1E9D}" type="pres">
      <dgm:prSet presAssocID="{AB811973-1D2C-433F-A15B-6ABEAF634B8F}" presName="parTransOne" presStyleCnt="0"/>
      <dgm:spPr/>
    </dgm:pt>
    <dgm:pt modelId="{0AC55720-502C-4C3D-8595-ED2A3B1D7E7C}" type="pres">
      <dgm:prSet presAssocID="{AB811973-1D2C-433F-A15B-6ABEAF634B8F}" presName="horzOne" presStyleCnt="0"/>
      <dgm:spPr/>
    </dgm:pt>
    <dgm:pt modelId="{91524022-100D-4E41-A403-EFEAEB6F26A6}" type="pres">
      <dgm:prSet presAssocID="{EA6E0316-1F2A-4FA8-A686-58E7DB51C096}" presName="vertTwo" presStyleCnt="0"/>
      <dgm:spPr/>
    </dgm:pt>
    <dgm:pt modelId="{A39AB94A-23EA-4DB3-B237-50530A34B422}" type="pres">
      <dgm:prSet presAssocID="{EA6E0316-1F2A-4FA8-A686-58E7DB51C096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0BE31CF-9A53-475D-A576-9F706B421AC2}" type="pres">
      <dgm:prSet presAssocID="{EA6E0316-1F2A-4FA8-A686-58E7DB51C096}" presName="parTransTwo" presStyleCnt="0"/>
      <dgm:spPr/>
    </dgm:pt>
    <dgm:pt modelId="{0CF82CDA-EF82-4AF4-A836-5F437822C456}" type="pres">
      <dgm:prSet presAssocID="{EA6E0316-1F2A-4FA8-A686-58E7DB51C096}" presName="horzTwo" presStyleCnt="0"/>
      <dgm:spPr/>
    </dgm:pt>
    <dgm:pt modelId="{2842EE04-0D5C-4A95-89B3-9BB4DDDDB533}" type="pres">
      <dgm:prSet presAssocID="{16779670-BEFE-4FA6-93A2-9899A003F2FF}" presName="vertThree" presStyleCnt="0"/>
      <dgm:spPr/>
    </dgm:pt>
    <dgm:pt modelId="{BED254C6-30AC-4433-ADAE-54A0054F6945}" type="pres">
      <dgm:prSet presAssocID="{16779670-BEFE-4FA6-93A2-9899A003F2FF}" presName="txThree" presStyleLbl="node3" presStyleIdx="0" presStyleCnt="3" custLinFactNeighborY="-314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1968A7-C1A1-43CA-8849-785B10DFE045}" type="pres">
      <dgm:prSet presAssocID="{16779670-BEFE-4FA6-93A2-9899A003F2FF}" presName="horzThree" presStyleCnt="0"/>
      <dgm:spPr/>
    </dgm:pt>
    <dgm:pt modelId="{C1C0C805-4390-4861-BB48-9B1233B8C316}" type="pres">
      <dgm:prSet presAssocID="{01A2DFC9-8CE6-4807-8C43-577D1B9E9166}" presName="sibSpaceThree" presStyleCnt="0"/>
      <dgm:spPr/>
    </dgm:pt>
    <dgm:pt modelId="{4031706D-9A82-4A59-8962-43F380D0BBF7}" type="pres">
      <dgm:prSet presAssocID="{8C594BC8-0059-40F3-ACC4-133C7697FF27}" presName="vertThree" presStyleCnt="0"/>
      <dgm:spPr/>
    </dgm:pt>
    <dgm:pt modelId="{AB1A5960-3E03-49B0-96ED-BFB4FD0AA378}" type="pres">
      <dgm:prSet presAssocID="{8C594BC8-0059-40F3-ACC4-133C7697FF27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71E307C-28D1-429A-ACB2-0423B8C43AD4}" type="pres">
      <dgm:prSet presAssocID="{8C594BC8-0059-40F3-ACC4-133C7697FF27}" presName="horzThree" presStyleCnt="0"/>
      <dgm:spPr/>
    </dgm:pt>
    <dgm:pt modelId="{76BB93F0-4074-45A4-8927-C4C2617A9208}" type="pres">
      <dgm:prSet presAssocID="{9E08F4C2-9F3C-4E71-BD0E-CF6EB7617270}" presName="sibSpaceThree" presStyleCnt="0"/>
      <dgm:spPr/>
    </dgm:pt>
    <dgm:pt modelId="{8A4014C7-4E69-4B63-BB23-F484A503A3A8}" type="pres">
      <dgm:prSet presAssocID="{ED1E52F5-1105-48FC-9884-789BC94B93EC}" presName="vertThree" presStyleCnt="0"/>
      <dgm:spPr/>
    </dgm:pt>
    <dgm:pt modelId="{E0F6B5A0-D4C0-4F44-9023-42E8A562FC13}" type="pres">
      <dgm:prSet presAssocID="{ED1E52F5-1105-48FC-9884-789BC94B93EC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F6C9199-3D39-472A-B66B-CE6DF4BA8595}" type="pres">
      <dgm:prSet presAssocID="{ED1E52F5-1105-48FC-9884-789BC94B93EC}" presName="horzThree" presStyleCnt="0"/>
      <dgm:spPr/>
    </dgm:pt>
  </dgm:ptLst>
  <dgm:cxnLst>
    <dgm:cxn modelId="{6A40A32E-1472-4252-A059-1E9CD29DAA60}" srcId="{AB811973-1D2C-433F-A15B-6ABEAF634B8F}" destId="{EA6E0316-1F2A-4FA8-A686-58E7DB51C096}" srcOrd="0" destOrd="0" parTransId="{E058685D-C106-4C8E-AFF2-95A89DD841C3}" sibTransId="{D6A97556-FA0C-49AE-B249-8E8E666C2FD0}"/>
    <dgm:cxn modelId="{E0156D4F-906C-4F1C-81EE-372F26AD6B00}" type="presOf" srcId="{7D721BDC-99CA-4749-BDCD-81D3F4F68CC1}" destId="{1BE527B8-B666-4814-80F9-DA2F3FF1BC88}" srcOrd="0" destOrd="0" presId="urn:microsoft.com/office/officeart/2005/8/layout/architecture+Icon"/>
    <dgm:cxn modelId="{2CBFC6DA-C562-482A-9200-889C7D07C5B5}" srcId="{7D721BDC-99CA-4749-BDCD-81D3F4F68CC1}" destId="{AB811973-1D2C-433F-A15B-6ABEAF634B8F}" srcOrd="0" destOrd="0" parTransId="{665C31F1-9EA7-4243-ABA5-C8451CC9D85D}" sibTransId="{81E31E23-F7B8-43E1-8E29-1E2FD9D17801}"/>
    <dgm:cxn modelId="{34A28A10-B809-4B73-988A-ED2CCFE10857}" srcId="{EA6E0316-1F2A-4FA8-A686-58E7DB51C096}" destId="{8C594BC8-0059-40F3-ACC4-133C7697FF27}" srcOrd="1" destOrd="0" parTransId="{654F56BD-02B5-4461-B876-9292DAAAD0E4}" sibTransId="{9E08F4C2-9F3C-4E71-BD0E-CF6EB7617270}"/>
    <dgm:cxn modelId="{075D08C6-61C4-464F-A526-5C2A7E8D7FFA}" srcId="{EA6E0316-1F2A-4FA8-A686-58E7DB51C096}" destId="{16779670-BEFE-4FA6-93A2-9899A003F2FF}" srcOrd="0" destOrd="0" parTransId="{8845511F-428E-4B3C-B2D1-BBA6A1549E33}" sibTransId="{01A2DFC9-8CE6-4807-8C43-577D1B9E9166}"/>
    <dgm:cxn modelId="{B8001F49-AD11-4A62-8134-8D8B6BFB4D3C}" type="presOf" srcId="{ED1E52F5-1105-48FC-9884-789BC94B93EC}" destId="{E0F6B5A0-D4C0-4F44-9023-42E8A562FC13}" srcOrd="0" destOrd="0" presId="urn:microsoft.com/office/officeart/2005/8/layout/architecture+Icon"/>
    <dgm:cxn modelId="{518EB74F-5CEC-47E0-AEC6-42D9B5795112}" type="presOf" srcId="{8C594BC8-0059-40F3-ACC4-133C7697FF27}" destId="{AB1A5960-3E03-49B0-96ED-BFB4FD0AA378}" srcOrd="0" destOrd="0" presId="urn:microsoft.com/office/officeart/2005/8/layout/architecture+Icon"/>
    <dgm:cxn modelId="{3CC99382-5DD6-4FFF-BE2F-9D48F9CDC7B5}" type="presOf" srcId="{16779670-BEFE-4FA6-93A2-9899A003F2FF}" destId="{BED254C6-30AC-4433-ADAE-54A0054F6945}" srcOrd="0" destOrd="0" presId="urn:microsoft.com/office/officeart/2005/8/layout/architecture+Icon"/>
    <dgm:cxn modelId="{82F93E30-E772-46CD-B1B6-A313A05DDF57}" type="presOf" srcId="{AB811973-1D2C-433F-A15B-6ABEAF634B8F}" destId="{82F4A004-1A4C-4F0A-919B-B4F4CAB3EBB6}" srcOrd="0" destOrd="0" presId="urn:microsoft.com/office/officeart/2005/8/layout/architecture+Icon"/>
    <dgm:cxn modelId="{588EC918-6168-49CB-9B9B-B844E9237E32}" type="presOf" srcId="{EA6E0316-1F2A-4FA8-A686-58E7DB51C096}" destId="{A39AB94A-23EA-4DB3-B237-50530A34B422}" srcOrd="0" destOrd="0" presId="urn:microsoft.com/office/officeart/2005/8/layout/architecture+Icon"/>
    <dgm:cxn modelId="{A403E35B-92B2-41DE-81A6-458D7E06ED35}" srcId="{EA6E0316-1F2A-4FA8-A686-58E7DB51C096}" destId="{ED1E52F5-1105-48FC-9884-789BC94B93EC}" srcOrd="2" destOrd="0" parTransId="{07207DDC-4F07-4E12-877F-008AABAC4DC4}" sibTransId="{1976FCAC-7202-4C30-992A-06DFD02225A9}"/>
    <dgm:cxn modelId="{1ED7B5BC-747B-4C84-A811-238CEE9424D7}" type="presParOf" srcId="{1BE527B8-B666-4814-80F9-DA2F3FF1BC88}" destId="{C146249B-B375-4CCE-BD3F-72A833A5D0AF}" srcOrd="0" destOrd="0" presId="urn:microsoft.com/office/officeart/2005/8/layout/architecture+Icon"/>
    <dgm:cxn modelId="{0411D077-0614-47C7-95AA-8FAFD4C69141}" type="presParOf" srcId="{C146249B-B375-4CCE-BD3F-72A833A5D0AF}" destId="{82F4A004-1A4C-4F0A-919B-B4F4CAB3EBB6}" srcOrd="0" destOrd="0" presId="urn:microsoft.com/office/officeart/2005/8/layout/architecture+Icon"/>
    <dgm:cxn modelId="{1D994BB7-04DE-425A-A2A9-4068C721B5F4}" type="presParOf" srcId="{C146249B-B375-4CCE-BD3F-72A833A5D0AF}" destId="{5448B91B-C4BA-41DE-8232-64463A1A1E9D}" srcOrd="1" destOrd="0" presId="urn:microsoft.com/office/officeart/2005/8/layout/architecture+Icon"/>
    <dgm:cxn modelId="{F7D786D5-7BF1-4511-8070-B933594E415D}" type="presParOf" srcId="{C146249B-B375-4CCE-BD3F-72A833A5D0AF}" destId="{0AC55720-502C-4C3D-8595-ED2A3B1D7E7C}" srcOrd="2" destOrd="0" presId="urn:microsoft.com/office/officeart/2005/8/layout/architecture+Icon"/>
    <dgm:cxn modelId="{ECC54882-8F8E-4A18-9C08-9045DBAAC300}" type="presParOf" srcId="{0AC55720-502C-4C3D-8595-ED2A3B1D7E7C}" destId="{91524022-100D-4E41-A403-EFEAEB6F26A6}" srcOrd="0" destOrd="0" presId="urn:microsoft.com/office/officeart/2005/8/layout/architecture+Icon"/>
    <dgm:cxn modelId="{DB209951-44BF-44E8-8AA0-DADB72F3451A}" type="presParOf" srcId="{91524022-100D-4E41-A403-EFEAEB6F26A6}" destId="{A39AB94A-23EA-4DB3-B237-50530A34B422}" srcOrd="0" destOrd="0" presId="urn:microsoft.com/office/officeart/2005/8/layout/architecture+Icon"/>
    <dgm:cxn modelId="{A2587F98-FAB6-439F-8FBB-CCBCEFB2976A}" type="presParOf" srcId="{91524022-100D-4E41-A403-EFEAEB6F26A6}" destId="{20BE31CF-9A53-475D-A576-9F706B421AC2}" srcOrd="1" destOrd="0" presId="urn:microsoft.com/office/officeart/2005/8/layout/architecture+Icon"/>
    <dgm:cxn modelId="{E99A8CE1-3C92-4013-8D73-772CB7822C9F}" type="presParOf" srcId="{91524022-100D-4E41-A403-EFEAEB6F26A6}" destId="{0CF82CDA-EF82-4AF4-A836-5F437822C456}" srcOrd="2" destOrd="0" presId="urn:microsoft.com/office/officeart/2005/8/layout/architecture+Icon"/>
    <dgm:cxn modelId="{E813FF73-6818-498F-B8D6-7105499977A5}" type="presParOf" srcId="{0CF82CDA-EF82-4AF4-A836-5F437822C456}" destId="{2842EE04-0D5C-4A95-89B3-9BB4DDDDB533}" srcOrd="0" destOrd="0" presId="urn:microsoft.com/office/officeart/2005/8/layout/architecture+Icon"/>
    <dgm:cxn modelId="{54BC44DD-21A6-4619-A38F-6CACA8129D75}" type="presParOf" srcId="{2842EE04-0D5C-4A95-89B3-9BB4DDDDB533}" destId="{BED254C6-30AC-4433-ADAE-54A0054F6945}" srcOrd="0" destOrd="0" presId="urn:microsoft.com/office/officeart/2005/8/layout/architecture+Icon"/>
    <dgm:cxn modelId="{E36AB9C6-34C7-4713-AD9C-B9FDE8BFD959}" type="presParOf" srcId="{2842EE04-0D5C-4A95-89B3-9BB4DDDDB533}" destId="{E91968A7-C1A1-43CA-8849-785B10DFE045}" srcOrd="1" destOrd="0" presId="urn:microsoft.com/office/officeart/2005/8/layout/architecture+Icon"/>
    <dgm:cxn modelId="{2C94159F-A547-43D7-9B07-9C69E10C6DD1}" type="presParOf" srcId="{0CF82CDA-EF82-4AF4-A836-5F437822C456}" destId="{C1C0C805-4390-4861-BB48-9B1233B8C316}" srcOrd="1" destOrd="0" presId="urn:microsoft.com/office/officeart/2005/8/layout/architecture+Icon"/>
    <dgm:cxn modelId="{DAC67851-B98D-4FAC-A66B-3EDC48D7DDE1}" type="presParOf" srcId="{0CF82CDA-EF82-4AF4-A836-5F437822C456}" destId="{4031706D-9A82-4A59-8962-43F380D0BBF7}" srcOrd="2" destOrd="0" presId="urn:microsoft.com/office/officeart/2005/8/layout/architecture+Icon"/>
    <dgm:cxn modelId="{31356D33-3E54-4A1B-81D2-16DD1E23956F}" type="presParOf" srcId="{4031706D-9A82-4A59-8962-43F380D0BBF7}" destId="{AB1A5960-3E03-49B0-96ED-BFB4FD0AA378}" srcOrd="0" destOrd="0" presId="urn:microsoft.com/office/officeart/2005/8/layout/architecture+Icon"/>
    <dgm:cxn modelId="{412CA942-2680-4730-9F54-D7292CD624AE}" type="presParOf" srcId="{4031706D-9A82-4A59-8962-43F380D0BBF7}" destId="{E71E307C-28D1-429A-ACB2-0423B8C43AD4}" srcOrd="1" destOrd="0" presId="urn:microsoft.com/office/officeart/2005/8/layout/architecture+Icon"/>
    <dgm:cxn modelId="{174E7A2D-0FAD-4DF3-81FE-84A9D78AE311}" type="presParOf" srcId="{0CF82CDA-EF82-4AF4-A836-5F437822C456}" destId="{76BB93F0-4074-45A4-8927-C4C2617A9208}" srcOrd="3" destOrd="0" presId="urn:microsoft.com/office/officeart/2005/8/layout/architecture+Icon"/>
    <dgm:cxn modelId="{2326B52C-CF20-40AD-9DB5-C062E12DB36D}" type="presParOf" srcId="{0CF82CDA-EF82-4AF4-A836-5F437822C456}" destId="{8A4014C7-4E69-4B63-BB23-F484A503A3A8}" srcOrd="4" destOrd="0" presId="urn:microsoft.com/office/officeart/2005/8/layout/architecture+Icon"/>
    <dgm:cxn modelId="{18C74184-1C0A-4CEB-95F5-A40D3BAAF279}" type="presParOf" srcId="{8A4014C7-4E69-4B63-BB23-F484A503A3A8}" destId="{E0F6B5A0-D4C0-4F44-9023-42E8A562FC13}" srcOrd="0" destOrd="0" presId="urn:microsoft.com/office/officeart/2005/8/layout/architecture+Icon"/>
    <dgm:cxn modelId="{3771CE4D-8F03-4900-ADB1-546CB06AF161}" type="presParOf" srcId="{8A4014C7-4E69-4B63-BB23-F484A503A3A8}" destId="{EF6C9199-3D39-472A-B66B-CE6DF4BA8595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F5E4B-2D58-41A8-8262-1383DDBF65B5}">
      <dsp:nvSpPr>
        <dsp:cNvPr id="0" name=""/>
        <dsp:cNvSpPr/>
      </dsp:nvSpPr>
      <dsp:spPr>
        <a:xfrm>
          <a:off x="424989" y="307"/>
          <a:ext cx="1219552" cy="309759"/>
        </a:xfrm>
        <a:prstGeom prst="roundRect">
          <a:avLst>
            <a:gd name="adj" fmla="val 10000"/>
          </a:avLst>
        </a:prstGeom>
        <a:solidFill>
          <a:srgbClr val="00BDF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smtClean="0"/>
            <a:t>Entité - Fusée</a:t>
          </a:r>
          <a:endParaRPr lang="fr-FR" sz="1600" kern="1200" dirty="0"/>
        </a:p>
      </dsp:txBody>
      <dsp:txXfrm>
        <a:off x="434062" y="9380"/>
        <a:ext cx="1201406" cy="291613"/>
      </dsp:txXfrm>
    </dsp:sp>
    <dsp:sp modelId="{330CAC7D-1B8A-46F4-B9E0-FE72949F8B2D}">
      <dsp:nvSpPr>
        <dsp:cNvPr id="0" name=""/>
        <dsp:cNvSpPr/>
      </dsp:nvSpPr>
      <dsp:spPr>
        <a:xfrm>
          <a:off x="546944" y="310066"/>
          <a:ext cx="121955" cy="232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319"/>
              </a:lnTo>
              <a:lnTo>
                <a:pt x="121955" y="232319"/>
              </a:lnTo>
            </a:path>
          </a:pathLst>
        </a:custGeom>
        <a:noFill/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1DA8C-6648-4505-843A-F31AA65977BE}">
      <dsp:nvSpPr>
        <dsp:cNvPr id="0" name=""/>
        <dsp:cNvSpPr/>
      </dsp:nvSpPr>
      <dsp:spPr>
        <a:xfrm>
          <a:off x="668899" y="387506"/>
          <a:ext cx="2184594" cy="309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Position</a:t>
          </a:r>
          <a:endParaRPr lang="fr-FR" sz="1500" kern="1200" dirty="0"/>
        </a:p>
      </dsp:txBody>
      <dsp:txXfrm>
        <a:off x="677972" y="396579"/>
        <a:ext cx="2166448" cy="291613"/>
      </dsp:txXfrm>
    </dsp:sp>
    <dsp:sp modelId="{8A0CB37A-E0E8-4AE0-85B5-CF551CA64F48}">
      <dsp:nvSpPr>
        <dsp:cNvPr id="0" name=""/>
        <dsp:cNvSpPr/>
      </dsp:nvSpPr>
      <dsp:spPr>
        <a:xfrm>
          <a:off x="546944" y="310066"/>
          <a:ext cx="121955" cy="619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9518"/>
              </a:lnTo>
              <a:lnTo>
                <a:pt x="121955" y="619518"/>
              </a:lnTo>
            </a:path>
          </a:pathLst>
        </a:custGeom>
        <a:noFill/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621CB-EA62-4EEB-A8CC-700916F3DDFB}">
      <dsp:nvSpPr>
        <dsp:cNvPr id="0" name=""/>
        <dsp:cNvSpPr/>
      </dsp:nvSpPr>
      <dsp:spPr>
        <a:xfrm>
          <a:off x="668899" y="774705"/>
          <a:ext cx="2184594" cy="309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Vitesse</a:t>
          </a:r>
          <a:endParaRPr lang="fr-FR" sz="1500" kern="1200" dirty="0"/>
        </a:p>
      </dsp:txBody>
      <dsp:txXfrm>
        <a:off x="677972" y="783778"/>
        <a:ext cx="2166448" cy="291613"/>
      </dsp:txXfrm>
    </dsp:sp>
    <dsp:sp modelId="{09254B89-1742-4FBE-B878-F1902BE4E512}">
      <dsp:nvSpPr>
        <dsp:cNvPr id="0" name=""/>
        <dsp:cNvSpPr/>
      </dsp:nvSpPr>
      <dsp:spPr>
        <a:xfrm>
          <a:off x="546944" y="310066"/>
          <a:ext cx="121955" cy="10067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6717"/>
              </a:lnTo>
              <a:lnTo>
                <a:pt x="121955" y="1006717"/>
              </a:lnTo>
            </a:path>
          </a:pathLst>
        </a:custGeom>
        <a:noFill/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581D8-6171-4DA2-AED3-94F198F83FFF}">
      <dsp:nvSpPr>
        <dsp:cNvPr id="0" name=""/>
        <dsp:cNvSpPr/>
      </dsp:nvSpPr>
      <dsp:spPr>
        <a:xfrm>
          <a:off x="668899" y="1161903"/>
          <a:ext cx="2184594" cy="309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Motorisation</a:t>
          </a:r>
          <a:endParaRPr lang="fr-FR" sz="1500" kern="1200" dirty="0"/>
        </a:p>
      </dsp:txBody>
      <dsp:txXfrm>
        <a:off x="677972" y="1170976"/>
        <a:ext cx="2166448" cy="291613"/>
      </dsp:txXfrm>
    </dsp:sp>
    <dsp:sp modelId="{973B567D-117A-4CDA-8DB6-AA934B32C4D6}">
      <dsp:nvSpPr>
        <dsp:cNvPr id="0" name=""/>
        <dsp:cNvSpPr/>
      </dsp:nvSpPr>
      <dsp:spPr>
        <a:xfrm>
          <a:off x="546944" y="310066"/>
          <a:ext cx="121955" cy="1393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915"/>
              </a:lnTo>
              <a:lnTo>
                <a:pt x="121955" y="13939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47727F-D713-4515-8727-80EBBE4F2659}">
      <dsp:nvSpPr>
        <dsp:cNvPr id="0" name=""/>
        <dsp:cNvSpPr/>
      </dsp:nvSpPr>
      <dsp:spPr>
        <a:xfrm>
          <a:off x="668899" y="1549102"/>
          <a:ext cx="2184594" cy="309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Masse</a:t>
          </a:r>
          <a:endParaRPr lang="fr-FR" sz="1500" kern="1200" dirty="0"/>
        </a:p>
      </dsp:txBody>
      <dsp:txXfrm>
        <a:off x="677972" y="1558175"/>
        <a:ext cx="2166448" cy="291613"/>
      </dsp:txXfrm>
    </dsp:sp>
    <dsp:sp modelId="{C5C224D3-E949-4091-80FE-065C79A48CF8}">
      <dsp:nvSpPr>
        <dsp:cNvPr id="0" name=""/>
        <dsp:cNvSpPr/>
      </dsp:nvSpPr>
      <dsp:spPr>
        <a:xfrm>
          <a:off x="546944" y="310066"/>
          <a:ext cx="121955" cy="1781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1114"/>
              </a:lnTo>
              <a:lnTo>
                <a:pt x="121955" y="1781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AD977-B2EB-4F99-BD7A-0F90471B984E}">
      <dsp:nvSpPr>
        <dsp:cNvPr id="0" name=""/>
        <dsp:cNvSpPr/>
      </dsp:nvSpPr>
      <dsp:spPr>
        <a:xfrm>
          <a:off x="668899" y="1936301"/>
          <a:ext cx="2184594" cy="309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err="1" smtClean="0"/>
            <a:t>ReprésentationGraphique</a:t>
          </a:r>
          <a:endParaRPr lang="fr-FR" sz="1500" kern="1200" dirty="0"/>
        </a:p>
      </dsp:txBody>
      <dsp:txXfrm>
        <a:off x="677972" y="1945374"/>
        <a:ext cx="2166448" cy="2916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B11A4-4FBC-4559-95AE-D28514B0405F}">
      <dsp:nvSpPr>
        <dsp:cNvPr id="0" name=""/>
        <dsp:cNvSpPr/>
      </dsp:nvSpPr>
      <dsp:spPr>
        <a:xfrm>
          <a:off x="0" y="22630"/>
          <a:ext cx="3278484" cy="1154789"/>
        </a:xfrm>
        <a:prstGeom prst="roundRect">
          <a:avLst/>
        </a:prstGeom>
        <a:solidFill>
          <a:srgbClr val="DA53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Système Gravité : famille de travail [</a:t>
          </a:r>
          <a:r>
            <a:rPr lang="fr-FR" sz="2100" kern="1200" dirty="0" smtClean="0">
              <a:solidFill>
                <a:schemeClr val="tx1"/>
              </a:solidFill>
            </a:rPr>
            <a:t>Position</a:t>
          </a:r>
          <a:r>
            <a:rPr lang="fr-FR" sz="2100" kern="1200" dirty="0" smtClean="0"/>
            <a:t>, </a:t>
          </a:r>
          <a:r>
            <a:rPr lang="fr-FR" sz="2100" kern="1200" dirty="0" smtClean="0">
              <a:solidFill>
                <a:schemeClr val="tx1"/>
              </a:solidFill>
            </a:rPr>
            <a:t>Vitesse</a:t>
          </a:r>
          <a:r>
            <a:rPr lang="fr-FR" sz="2100" kern="1200" dirty="0" smtClean="0"/>
            <a:t>, </a:t>
          </a:r>
          <a:r>
            <a:rPr lang="fr-FR" sz="2100" kern="1200" dirty="0" smtClean="0">
              <a:solidFill>
                <a:schemeClr val="tx1"/>
              </a:solidFill>
            </a:rPr>
            <a:t>Masse</a:t>
          </a:r>
          <a:r>
            <a:rPr lang="fr-FR" sz="2100" kern="1200" dirty="0" smtClean="0"/>
            <a:t>]</a:t>
          </a:r>
          <a:endParaRPr lang="fr-FR" sz="2100" kern="1200" dirty="0"/>
        </a:p>
      </dsp:txBody>
      <dsp:txXfrm>
        <a:off x="56372" y="79002"/>
        <a:ext cx="3165740" cy="1042045"/>
      </dsp:txXfrm>
    </dsp:sp>
    <dsp:sp modelId="{EDC4000A-4C88-48FE-B8E9-CEA96F9EA13D}">
      <dsp:nvSpPr>
        <dsp:cNvPr id="0" name=""/>
        <dsp:cNvSpPr/>
      </dsp:nvSpPr>
      <dsp:spPr>
        <a:xfrm>
          <a:off x="0" y="1177420"/>
          <a:ext cx="3278484" cy="49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92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600" kern="1200" dirty="0" smtClean="0"/>
            <a:t>Calcule les mouvements liés à la gravité</a:t>
          </a:r>
          <a:endParaRPr lang="fr-FR" sz="1600" kern="1200" dirty="0"/>
        </a:p>
      </dsp:txBody>
      <dsp:txXfrm>
        <a:off x="0" y="1177420"/>
        <a:ext cx="3278484" cy="4999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B11A4-4FBC-4559-95AE-D28514B0405F}">
      <dsp:nvSpPr>
        <dsp:cNvPr id="0" name=""/>
        <dsp:cNvSpPr/>
      </dsp:nvSpPr>
      <dsp:spPr>
        <a:xfrm>
          <a:off x="0" y="46502"/>
          <a:ext cx="3278484" cy="1099800"/>
        </a:xfrm>
        <a:prstGeom prst="roundRect">
          <a:avLst/>
        </a:prstGeom>
        <a:solidFill>
          <a:srgbClr val="DA53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Système Propulsion : famille de travail [</a:t>
          </a:r>
          <a:r>
            <a:rPr lang="fr-FR" sz="2000" kern="1200" dirty="0" smtClean="0">
              <a:solidFill>
                <a:schemeClr val="tx1"/>
              </a:solidFill>
            </a:rPr>
            <a:t>Position</a:t>
          </a:r>
          <a:r>
            <a:rPr lang="fr-FR" sz="2000" kern="1200" dirty="0" smtClean="0"/>
            <a:t>, </a:t>
          </a:r>
          <a:r>
            <a:rPr lang="fr-FR" sz="2000" kern="1200" dirty="0" smtClean="0">
              <a:solidFill>
                <a:schemeClr val="tx1"/>
              </a:solidFill>
            </a:rPr>
            <a:t>Vitesse</a:t>
          </a:r>
          <a:r>
            <a:rPr lang="fr-FR" sz="2000" kern="1200" dirty="0" smtClean="0"/>
            <a:t>, </a:t>
          </a:r>
          <a:r>
            <a:rPr lang="fr-FR" sz="2000" kern="1200" dirty="0" smtClean="0">
              <a:solidFill>
                <a:schemeClr val="tx1"/>
              </a:solidFill>
            </a:rPr>
            <a:t>Motorisation</a:t>
          </a:r>
          <a:r>
            <a:rPr lang="fr-FR" sz="2000" kern="1200" dirty="0" smtClean="0"/>
            <a:t>, </a:t>
          </a:r>
          <a:r>
            <a:rPr lang="fr-FR" sz="2000" kern="1200" dirty="0" smtClean="0">
              <a:solidFill>
                <a:schemeClr val="tx1"/>
              </a:solidFill>
            </a:rPr>
            <a:t>Masse</a:t>
          </a:r>
          <a:r>
            <a:rPr lang="fr-FR" sz="2000" kern="1200" dirty="0" smtClean="0"/>
            <a:t>]</a:t>
          </a:r>
          <a:endParaRPr lang="fr-FR" sz="2000" kern="1200" dirty="0"/>
        </a:p>
      </dsp:txBody>
      <dsp:txXfrm>
        <a:off x="53688" y="100190"/>
        <a:ext cx="3171108" cy="992424"/>
      </dsp:txXfrm>
    </dsp:sp>
    <dsp:sp modelId="{EDC4000A-4C88-48FE-B8E9-CEA96F9EA13D}">
      <dsp:nvSpPr>
        <dsp:cNvPr id="0" name=""/>
        <dsp:cNvSpPr/>
      </dsp:nvSpPr>
      <dsp:spPr>
        <a:xfrm>
          <a:off x="0" y="1146302"/>
          <a:ext cx="3278484" cy="50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92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1600" kern="1200" dirty="0" smtClean="0"/>
            <a:t>Calcule les mouvements dus à un propulseur</a:t>
          </a:r>
          <a:endParaRPr lang="fr-FR" sz="1600" kern="1200" dirty="0"/>
        </a:p>
      </dsp:txBody>
      <dsp:txXfrm>
        <a:off x="0" y="1146302"/>
        <a:ext cx="3278484" cy="5071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F5E4B-2D58-41A8-8262-1383DDBF65B5}">
      <dsp:nvSpPr>
        <dsp:cNvPr id="0" name=""/>
        <dsp:cNvSpPr/>
      </dsp:nvSpPr>
      <dsp:spPr>
        <a:xfrm>
          <a:off x="288029" y="179"/>
          <a:ext cx="1124043" cy="285500"/>
        </a:xfrm>
        <a:prstGeom prst="roundRect">
          <a:avLst>
            <a:gd name="adj" fmla="val 10000"/>
          </a:avLst>
        </a:prstGeom>
        <a:solidFill>
          <a:srgbClr val="00BDF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Entité Météorite</a:t>
          </a:r>
          <a:endParaRPr lang="fr-FR" sz="1200" kern="1200" dirty="0"/>
        </a:p>
      </dsp:txBody>
      <dsp:txXfrm>
        <a:off x="296391" y="8541"/>
        <a:ext cx="1107319" cy="268776"/>
      </dsp:txXfrm>
    </dsp:sp>
    <dsp:sp modelId="{330CAC7D-1B8A-46F4-B9E0-FE72949F8B2D}">
      <dsp:nvSpPr>
        <dsp:cNvPr id="0" name=""/>
        <dsp:cNvSpPr/>
      </dsp:nvSpPr>
      <dsp:spPr>
        <a:xfrm>
          <a:off x="400434" y="285679"/>
          <a:ext cx="112404" cy="214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125"/>
              </a:lnTo>
              <a:lnTo>
                <a:pt x="112404" y="214125"/>
              </a:lnTo>
            </a:path>
          </a:pathLst>
        </a:custGeom>
        <a:noFill/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1DA8C-6648-4505-843A-F31AA65977BE}">
      <dsp:nvSpPr>
        <dsp:cNvPr id="0" name=""/>
        <dsp:cNvSpPr/>
      </dsp:nvSpPr>
      <dsp:spPr>
        <a:xfrm>
          <a:off x="512838" y="357054"/>
          <a:ext cx="1719411" cy="285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Position</a:t>
          </a:r>
          <a:endParaRPr lang="fr-FR" sz="1200" kern="1200" dirty="0"/>
        </a:p>
      </dsp:txBody>
      <dsp:txXfrm>
        <a:off x="521200" y="365416"/>
        <a:ext cx="1702687" cy="268776"/>
      </dsp:txXfrm>
    </dsp:sp>
    <dsp:sp modelId="{8A0CB37A-E0E8-4AE0-85B5-CF551CA64F48}">
      <dsp:nvSpPr>
        <dsp:cNvPr id="0" name=""/>
        <dsp:cNvSpPr/>
      </dsp:nvSpPr>
      <dsp:spPr>
        <a:xfrm>
          <a:off x="400434" y="285679"/>
          <a:ext cx="112404" cy="571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000"/>
              </a:lnTo>
              <a:lnTo>
                <a:pt x="112404" y="571000"/>
              </a:lnTo>
            </a:path>
          </a:pathLst>
        </a:custGeom>
        <a:noFill/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621CB-EA62-4EEB-A8CC-700916F3DDFB}">
      <dsp:nvSpPr>
        <dsp:cNvPr id="0" name=""/>
        <dsp:cNvSpPr/>
      </dsp:nvSpPr>
      <dsp:spPr>
        <a:xfrm>
          <a:off x="512838" y="713930"/>
          <a:ext cx="1719411" cy="285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Vitesse</a:t>
          </a:r>
          <a:endParaRPr lang="fr-FR" sz="1200" kern="1200" dirty="0"/>
        </a:p>
      </dsp:txBody>
      <dsp:txXfrm>
        <a:off x="521200" y="722292"/>
        <a:ext cx="1702687" cy="268776"/>
      </dsp:txXfrm>
    </dsp:sp>
    <dsp:sp modelId="{12996C6B-FAA2-41A3-8E44-D434C00DC9F2}">
      <dsp:nvSpPr>
        <dsp:cNvPr id="0" name=""/>
        <dsp:cNvSpPr/>
      </dsp:nvSpPr>
      <dsp:spPr>
        <a:xfrm>
          <a:off x="400434" y="285679"/>
          <a:ext cx="112404" cy="927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7876"/>
              </a:lnTo>
              <a:lnTo>
                <a:pt x="112404" y="927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AFCEE-7DCC-465C-A9A3-7EA95653D48B}">
      <dsp:nvSpPr>
        <dsp:cNvPr id="0" name=""/>
        <dsp:cNvSpPr/>
      </dsp:nvSpPr>
      <dsp:spPr>
        <a:xfrm>
          <a:off x="512838" y="1070805"/>
          <a:ext cx="1719411" cy="285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Masse</a:t>
          </a:r>
          <a:endParaRPr lang="fr-FR" sz="1200" kern="1200" dirty="0"/>
        </a:p>
      </dsp:txBody>
      <dsp:txXfrm>
        <a:off x="521200" y="1079167"/>
        <a:ext cx="1702687" cy="268776"/>
      </dsp:txXfrm>
    </dsp:sp>
    <dsp:sp modelId="{FE55C6B7-53F0-43C0-8AD4-8B4E000748A7}">
      <dsp:nvSpPr>
        <dsp:cNvPr id="0" name=""/>
        <dsp:cNvSpPr/>
      </dsp:nvSpPr>
      <dsp:spPr>
        <a:xfrm>
          <a:off x="400434" y="285679"/>
          <a:ext cx="112404" cy="1284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4752"/>
              </a:lnTo>
              <a:lnTo>
                <a:pt x="112404" y="12847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389BE-FE10-428E-A743-01EDD0A7FF24}">
      <dsp:nvSpPr>
        <dsp:cNvPr id="0" name=""/>
        <dsp:cNvSpPr/>
      </dsp:nvSpPr>
      <dsp:spPr>
        <a:xfrm>
          <a:off x="512838" y="1427681"/>
          <a:ext cx="1719411" cy="285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err="1" smtClean="0"/>
            <a:t>ReprésentationGraphique</a:t>
          </a:r>
          <a:endParaRPr lang="fr-FR" sz="1200" kern="1200" dirty="0"/>
        </a:p>
      </dsp:txBody>
      <dsp:txXfrm>
        <a:off x="521200" y="1436043"/>
        <a:ext cx="1702687" cy="268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F5E4B-2D58-41A8-8262-1383DDBF65B5}">
      <dsp:nvSpPr>
        <dsp:cNvPr id="0" name=""/>
        <dsp:cNvSpPr/>
      </dsp:nvSpPr>
      <dsp:spPr>
        <a:xfrm>
          <a:off x="92794" y="1669"/>
          <a:ext cx="1222694" cy="310557"/>
        </a:xfrm>
        <a:prstGeom prst="roundRect">
          <a:avLst>
            <a:gd name="adj" fmla="val 10000"/>
          </a:avLst>
        </a:prstGeom>
        <a:solidFill>
          <a:srgbClr val="00BDF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Entité Fusée</a:t>
          </a:r>
          <a:endParaRPr lang="fr-FR" sz="1700" kern="1200" dirty="0"/>
        </a:p>
      </dsp:txBody>
      <dsp:txXfrm>
        <a:off x="101890" y="10765"/>
        <a:ext cx="1204502" cy="292365"/>
      </dsp:txXfrm>
    </dsp:sp>
    <dsp:sp modelId="{330CAC7D-1B8A-46F4-B9E0-FE72949F8B2D}">
      <dsp:nvSpPr>
        <dsp:cNvPr id="0" name=""/>
        <dsp:cNvSpPr/>
      </dsp:nvSpPr>
      <dsp:spPr>
        <a:xfrm>
          <a:off x="215063" y="312227"/>
          <a:ext cx="122269" cy="232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917"/>
              </a:lnTo>
              <a:lnTo>
                <a:pt x="122269" y="232917"/>
              </a:lnTo>
            </a:path>
          </a:pathLst>
        </a:custGeom>
        <a:noFill/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1DA8C-6648-4505-843A-F31AA65977BE}">
      <dsp:nvSpPr>
        <dsp:cNvPr id="0" name=""/>
        <dsp:cNvSpPr/>
      </dsp:nvSpPr>
      <dsp:spPr>
        <a:xfrm>
          <a:off x="337333" y="389866"/>
          <a:ext cx="1759273" cy="310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Position</a:t>
          </a:r>
          <a:endParaRPr lang="fr-FR" sz="1200" kern="1200" dirty="0"/>
        </a:p>
      </dsp:txBody>
      <dsp:txXfrm>
        <a:off x="346429" y="398962"/>
        <a:ext cx="1741081" cy="292365"/>
      </dsp:txXfrm>
    </dsp:sp>
    <dsp:sp modelId="{8A0CB37A-E0E8-4AE0-85B5-CF551CA64F48}">
      <dsp:nvSpPr>
        <dsp:cNvPr id="0" name=""/>
        <dsp:cNvSpPr/>
      </dsp:nvSpPr>
      <dsp:spPr>
        <a:xfrm>
          <a:off x="215063" y="312227"/>
          <a:ext cx="122269" cy="621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114"/>
              </a:lnTo>
              <a:lnTo>
                <a:pt x="122269" y="621114"/>
              </a:lnTo>
            </a:path>
          </a:pathLst>
        </a:custGeom>
        <a:noFill/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621CB-EA62-4EEB-A8CC-700916F3DDFB}">
      <dsp:nvSpPr>
        <dsp:cNvPr id="0" name=""/>
        <dsp:cNvSpPr/>
      </dsp:nvSpPr>
      <dsp:spPr>
        <a:xfrm>
          <a:off x="337333" y="778062"/>
          <a:ext cx="1759273" cy="310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Vitesse</a:t>
          </a:r>
          <a:endParaRPr lang="fr-FR" sz="1200" kern="1200" dirty="0"/>
        </a:p>
      </dsp:txBody>
      <dsp:txXfrm>
        <a:off x="346429" y="787158"/>
        <a:ext cx="1741081" cy="292365"/>
      </dsp:txXfrm>
    </dsp:sp>
    <dsp:sp modelId="{09254B89-1742-4FBE-B878-F1902BE4E512}">
      <dsp:nvSpPr>
        <dsp:cNvPr id="0" name=""/>
        <dsp:cNvSpPr/>
      </dsp:nvSpPr>
      <dsp:spPr>
        <a:xfrm>
          <a:off x="215063" y="312227"/>
          <a:ext cx="122269" cy="10093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9310"/>
              </a:lnTo>
              <a:lnTo>
                <a:pt x="122269" y="1009310"/>
              </a:lnTo>
            </a:path>
          </a:pathLst>
        </a:custGeom>
        <a:noFill/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581D8-6171-4DA2-AED3-94F198F83FFF}">
      <dsp:nvSpPr>
        <dsp:cNvPr id="0" name=""/>
        <dsp:cNvSpPr/>
      </dsp:nvSpPr>
      <dsp:spPr>
        <a:xfrm>
          <a:off x="337333" y="1166259"/>
          <a:ext cx="1759273" cy="310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Motorisation</a:t>
          </a:r>
          <a:endParaRPr lang="fr-FR" sz="1200" kern="1200" dirty="0"/>
        </a:p>
      </dsp:txBody>
      <dsp:txXfrm>
        <a:off x="346429" y="1175355"/>
        <a:ext cx="1741081" cy="292365"/>
      </dsp:txXfrm>
    </dsp:sp>
    <dsp:sp modelId="{F4F1820A-140E-432A-83F5-F9EE60F41D20}">
      <dsp:nvSpPr>
        <dsp:cNvPr id="0" name=""/>
        <dsp:cNvSpPr/>
      </dsp:nvSpPr>
      <dsp:spPr>
        <a:xfrm>
          <a:off x="215063" y="312227"/>
          <a:ext cx="122269" cy="1397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507"/>
              </a:lnTo>
              <a:lnTo>
                <a:pt x="122269" y="1397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E74B8-D799-41FD-992A-46506C97E10E}">
      <dsp:nvSpPr>
        <dsp:cNvPr id="0" name=""/>
        <dsp:cNvSpPr/>
      </dsp:nvSpPr>
      <dsp:spPr>
        <a:xfrm>
          <a:off x="337333" y="1554455"/>
          <a:ext cx="1759273" cy="310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Masse</a:t>
          </a:r>
          <a:endParaRPr lang="fr-FR" sz="1200" kern="1200" dirty="0"/>
        </a:p>
      </dsp:txBody>
      <dsp:txXfrm>
        <a:off x="346429" y="1563551"/>
        <a:ext cx="1741081" cy="292365"/>
      </dsp:txXfrm>
    </dsp:sp>
    <dsp:sp modelId="{15468127-CF5B-4094-8083-80E5B051812E}">
      <dsp:nvSpPr>
        <dsp:cNvPr id="0" name=""/>
        <dsp:cNvSpPr/>
      </dsp:nvSpPr>
      <dsp:spPr>
        <a:xfrm>
          <a:off x="215063" y="312227"/>
          <a:ext cx="122269" cy="1785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703"/>
              </a:lnTo>
              <a:lnTo>
                <a:pt x="122269" y="17857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8DE23-695C-4B87-82D4-F61DE12D63C0}">
      <dsp:nvSpPr>
        <dsp:cNvPr id="0" name=""/>
        <dsp:cNvSpPr/>
      </dsp:nvSpPr>
      <dsp:spPr>
        <a:xfrm>
          <a:off x="337333" y="1942651"/>
          <a:ext cx="1759273" cy="310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DF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err="1" smtClean="0"/>
            <a:t>ReprésentationGraphique</a:t>
          </a:r>
          <a:endParaRPr lang="fr-FR" sz="1200" kern="1200" dirty="0"/>
        </a:p>
      </dsp:txBody>
      <dsp:txXfrm>
        <a:off x="346429" y="1951747"/>
        <a:ext cx="1741081" cy="2923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4A004-1A4C-4F0A-919B-B4F4CAB3EBB6}">
      <dsp:nvSpPr>
        <dsp:cNvPr id="0" name=""/>
        <dsp:cNvSpPr/>
      </dsp:nvSpPr>
      <dsp:spPr>
        <a:xfrm>
          <a:off x="192" y="2088532"/>
          <a:ext cx="3528006" cy="980484"/>
        </a:xfrm>
        <a:prstGeom prst="roundRect">
          <a:avLst>
            <a:gd name="adj" fmla="val 10000"/>
          </a:avLst>
        </a:prstGeom>
        <a:solidFill>
          <a:srgbClr val="00BDFC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Flash / </a:t>
          </a:r>
          <a:r>
            <a:rPr lang="fr-FR" sz="3700" kern="1200" dirty="0" err="1" smtClean="0"/>
            <a:t>Unity</a:t>
          </a:r>
          <a:r>
            <a:rPr lang="fr-FR" sz="3700" kern="1200" dirty="0" smtClean="0"/>
            <a:t> / …</a:t>
          </a:r>
          <a:endParaRPr lang="fr-FR" sz="3700" kern="1200" dirty="0"/>
        </a:p>
      </dsp:txBody>
      <dsp:txXfrm>
        <a:off x="28909" y="2117249"/>
        <a:ext cx="3470572" cy="923050"/>
      </dsp:txXfrm>
    </dsp:sp>
    <dsp:sp modelId="{A39AB94A-23EA-4DB3-B237-50530A34B422}">
      <dsp:nvSpPr>
        <dsp:cNvPr id="0" name=""/>
        <dsp:cNvSpPr/>
      </dsp:nvSpPr>
      <dsp:spPr>
        <a:xfrm>
          <a:off x="192" y="1044950"/>
          <a:ext cx="3528006" cy="980484"/>
        </a:xfrm>
        <a:prstGeom prst="roundRect">
          <a:avLst>
            <a:gd name="adj" fmla="val 10000"/>
          </a:avLst>
        </a:prstGeom>
        <a:solidFill>
          <a:srgbClr val="00BDFC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Framework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Entités / Composants / Systèmes</a:t>
          </a:r>
          <a:endParaRPr lang="fr-FR" sz="1900" kern="1200" dirty="0"/>
        </a:p>
      </dsp:txBody>
      <dsp:txXfrm>
        <a:off x="28909" y="1073667"/>
        <a:ext cx="3470572" cy="923050"/>
      </dsp:txXfrm>
    </dsp:sp>
    <dsp:sp modelId="{BED254C6-30AC-4433-ADAE-54A0054F6945}">
      <dsp:nvSpPr>
        <dsp:cNvPr id="0" name=""/>
        <dsp:cNvSpPr/>
      </dsp:nvSpPr>
      <dsp:spPr>
        <a:xfrm>
          <a:off x="192" y="0"/>
          <a:ext cx="1143970" cy="980484"/>
        </a:xfrm>
        <a:prstGeom prst="roundRect">
          <a:avLst>
            <a:gd name="adj" fmla="val 10000"/>
          </a:avLst>
        </a:prstGeom>
        <a:solidFill>
          <a:srgbClr val="00BDFC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Jeu 1</a:t>
          </a:r>
          <a:endParaRPr lang="fr-FR" sz="1900" kern="1200" dirty="0"/>
        </a:p>
      </dsp:txBody>
      <dsp:txXfrm>
        <a:off x="28909" y="28717"/>
        <a:ext cx="1086536" cy="923050"/>
      </dsp:txXfrm>
    </dsp:sp>
    <dsp:sp modelId="{AB1A5960-3E03-49B0-96ED-BFB4FD0AA378}">
      <dsp:nvSpPr>
        <dsp:cNvPr id="0" name=""/>
        <dsp:cNvSpPr/>
      </dsp:nvSpPr>
      <dsp:spPr>
        <a:xfrm>
          <a:off x="1192210" y="1368"/>
          <a:ext cx="1143970" cy="980484"/>
        </a:xfrm>
        <a:prstGeom prst="roundRect">
          <a:avLst>
            <a:gd name="adj" fmla="val 10000"/>
          </a:avLst>
        </a:prstGeom>
        <a:solidFill>
          <a:srgbClr val="00BDFC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Jeu 2</a:t>
          </a:r>
          <a:endParaRPr lang="fr-FR" sz="1900" kern="1200" dirty="0"/>
        </a:p>
      </dsp:txBody>
      <dsp:txXfrm>
        <a:off x="1220927" y="30085"/>
        <a:ext cx="1086536" cy="923050"/>
      </dsp:txXfrm>
    </dsp:sp>
    <dsp:sp modelId="{E0F6B5A0-D4C0-4F44-9023-42E8A562FC13}">
      <dsp:nvSpPr>
        <dsp:cNvPr id="0" name=""/>
        <dsp:cNvSpPr/>
      </dsp:nvSpPr>
      <dsp:spPr>
        <a:xfrm>
          <a:off x="2384228" y="1368"/>
          <a:ext cx="1143970" cy="980484"/>
        </a:xfrm>
        <a:prstGeom prst="roundRect">
          <a:avLst>
            <a:gd name="adj" fmla="val 10000"/>
          </a:avLst>
        </a:prstGeom>
        <a:solidFill>
          <a:srgbClr val="00BDFC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Etc.</a:t>
          </a:r>
          <a:endParaRPr lang="fr-FR" sz="1900" kern="1200" dirty="0"/>
        </a:p>
      </dsp:txBody>
      <dsp:txXfrm>
        <a:off x="2412945" y="30085"/>
        <a:ext cx="1086536" cy="92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Disposition architecture"/>
  <dgm:desc val="Permet de représenter des relations hiérarchiques de manière verticale. Cette disposition est particulièrement appropriée pour illustrer les composants ou objets d’architecture qui reposent sur d’autres obje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85460-DD88-43FB-84D9-49B3FAD8FDFB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8AAED-9E5C-4DFB-8071-03B5306E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760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E57-B9A4-437C-A3DE-D19EC3AE920A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53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2E95-E99F-4777-977D-8F959371F6A8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84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C95F0-D721-4D88-9C6E-88F82137229C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12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A5CFD-FBBE-48F5-B019-D9DA4B5F5879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3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ED-29F2-4115-AA4E-BA613EAECF0D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89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85586-8BF6-492E-8754-1FF700EBF5BC}" type="datetime1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56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37F44-E6F5-4188-8B5B-29E750CF7421}" type="datetime1">
              <a:rPr lang="fr-FR" smtClean="0"/>
              <a:t>12/12/2016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38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97953-7EF7-4A74-881D-B535171EB7B9}" type="datetime1">
              <a:rPr lang="fr-FR" smtClean="0"/>
              <a:t>12/12/2016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64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16AA-7848-4B29-A262-BF09BBEF578E}" type="datetime1">
              <a:rPr lang="fr-FR" smtClean="0"/>
              <a:t>12/12/2016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27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211C-A07F-4012-9575-2E3D38B9ABA1}" type="datetime1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85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C375-1EB7-4532-BA44-543DAC668D7E}" type="datetime1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50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72D5D-182E-4977-80CA-C5CBAB388E08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FF780-7B63-42A3-9074-13EF946B83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03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thieu.muratet@lip6.f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Data" Target="../diagrams/data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png"/><Relationship Id="rId17" Type="http://schemas.microsoft.com/office/2007/relationships/diagramDrawing" Target="../diagrams/drawing3.xml"/><Relationship Id="rId2" Type="http://schemas.openxmlformats.org/officeDocument/2006/relationships/diagramData" Target="../diagrams/data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QuickStyle" Target="../diagrams/quickStyle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Entités </a:t>
            </a:r>
            <a:r>
              <a:rPr lang="fr-FR" dirty="0" smtClean="0"/>
              <a:t>/ Composants / </a:t>
            </a:r>
            <a:r>
              <a:rPr lang="fr-FR" dirty="0" smtClean="0"/>
              <a:t>Systèmes</a:t>
            </a:r>
            <a:br>
              <a:rPr lang="fr-FR" dirty="0" smtClean="0"/>
            </a:br>
            <a:r>
              <a:rPr lang="fr-FR" sz="2700" dirty="0" smtClean="0"/>
              <a:t>Un formalisme de conception pour les jeux vidéo</a:t>
            </a:r>
            <a:endParaRPr lang="fr-FR" sz="27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hlinkClick r:id="rId2"/>
              </a:rPr>
              <a:t>mathieu.muratet@lip6.fr</a:t>
            </a:r>
            <a:endParaRPr lang="fr-FR" dirty="0" smtClean="0"/>
          </a:p>
          <a:p>
            <a:r>
              <a:rPr lang="fr-FR" dirty="0" smtClean="0"/>
              <a:t>MOCAH / LIP6 / UPMC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83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peu de vocabulaire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/>
              <a:t>Entité :</a:t>
            </a:r>
          </a:p>
          <a:p>
            <a:pPr lvl="1"/>
            <a:r>
              <a:rPr lang="fr-FR" dirty="0"/>
              <a:t>R</a:t>
            </a:r>
            <a:r>
              <a:rPr lang="fr-FR" dirty="0" smtClean="0"/>
              <a:t>eprésente </a:t>
            </a:r>
            <a:r>
              <a:rPr lang="fr-FR" dirty="0"/>
              <a:t>un objet dans le jeu, c'est-à-dire n'importe quel élément d'un </a:t>
            </a:r>
            <a:r>
              <a:rPr lang="fr-FR" dirty="0" smtClean="0"/>
              <a:t>jeu</a:t>
            </a:r>
          </a:p>
          <a:p>
            <a:pPr lvl="1"/>
            <a:r>
              <a:rPr lang="fr-FR" b="1" dirty="0" smtClean="0"/>
              <a:t>Elle </a:t>
            </a:r>
            <a:r>
              <a:rPr lang="fr-FR" b="1" dirty="0"/>
              <a:t>ne possède ni données propres, ni méthodes </a:t>
            </a:r>
            <a:r>
              <a:rPr lang="fr-FR" b="1" dirty="0" smtClean="0"/>
              <a:t>propres</a:t>
            </a:r>
          </a:p>
          <a:p>
            <a:pPr lvl="1"/>
            <a:r>
              <a:rPr lang="fr-FR" dirty="0" smtClean="0"/>
              <a:t>Une </a:t>
            </a:r>
            <a:r>
              <a:rPr lang="fr-FR" dirty="0"/>
              <a:t>entité est une sorte d'identifiant d'un objet du </a:t>
            </a:r>
            <a:r>
              <a:rPr lang="fr-FR" dirty="0" smtClean="0"/>
              <a:t>jeu</a:t>
            </a:r>
          </a:p>
          <a:p>
            <a:r>
              <a:rPr lang="fr-FR" b="1" dirty="0" smtClean="0"/>
              <a:t>Composant :</a:t>
            </a:r>
          </a:p>
          <a:p>
            <a:pPr lvl="1"/>
            <a:r>
              <a:rPr lang="fr-FR" dirty="0" smtClean="0"/>
              <a:t>représente </a:t>
            </a:r>
            <a:r>
              <a:rPr lang="fr-FR" dirty="0"/>
              <a:t>un aspect d'un objet ou d'un ensemble </a:t>
            </a:r>
            <a:r>
              <a:rPr lang="fr-FR" dirty="0" smtClean="0"/>
              <a:t>d'objets: </a:t>
            </a:r>
            <a:r>
              <a:rPr lang="fr-FR" dirty="0"/>
              <a:t>la </a:t>
            </a:r>
            <a:r>
              <a:rPr lang="fr-FR" dirty="0" smtClean="0"/>
              <a:t>vitesse, </a:t>
            </a:r>
            <a:r>
              <a:rPr lang="fr-FR" dirty="0"/>
              <a:t>la position, etc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Les </a:t>
            </a:r>
            <a:r>
              <a:rPr lang="fr-FR" dirty="0"/>
              <a:t>données sont donc dans les </a:t>
            </a:r>
            <a:r>
              <a:rPr lang="fr-FR" dirty="0" smtClean="0"/>
              <a:t>composants</a:t>
            </a:r>
          </a:p>
          <a:p>
            <a:pPr lvl="1"/>
            <a:r>
              <a:rPr lang="fr-FR" b="1" dirty="0" smtClean="0"/>
              <a:t>Il n’y a jamais de code dans les composants</a:t>
            </a:r>
          </a:p>
          <a:p>
            <a:pPr lvl="1"/>
            <a:r>
              <a:rPr lang="fr-FR" dirty="0"/>
              <a:t>U</a:t>
            </a:r>
            <a:r>
              <a:rPr lang="fr-FR" dirty="0" smtClean="0"/>
              <a:t>ne </a:t>
            </a:r>
            <a:r>
              <a:rPr lang="fr-FR" dirty="0"/>
              <a:t>entité </a:t>
            </a:r>
            <a:r>
              <a:rPr lang="fr-FR" dirty="0" smtClean="0"/>
              <a:t>est caractérisée </a:t>
            </a:r>
            <a:r>
              <a:rPr lang="fr-FR" dirty="0"/>
              <a:t>par un ensemble de </a:t>
            </a:r>
            <a:r>
              <a:rPr lang="fr-FR" dirty="0" smtClean="0"/>
              <a:t>composants</a:t>
            </a:r>
          </a:p>
          <a:p>
            <a:pPr lvl="1"/>
            <a:r>
              <a:rPr lang="fr-FR" dirty="0" smtClean="0"/>
              <a:t>Plusieurs entités peuvent contenir les mêmes types de composants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peu de vocabulaire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/>
              <a:t>Famille :</a:t>
            </a:r>
          </a:p>
          <a:p>
            <a:pPr lvl="1"/>
            <a:r>
              <a:rPr lang="fr-FR" dirty="0" smtClean="0"/>
              <a:t>Une famille est définie comme l’ensemble des entités satisfaisant certains critères (contenir ou pas tel et tel composant)</a:t>
            </a:r>
          </a:p>
          <a:p>
            <a:pPr lvl="1"/>
            <a:r>
              <a:rPr lang="fr-FR" dirty="0" smtClean="0"/>
              <a:t>La famille est le mécanisme permettant aux systèmes d’accéder aux entités</a:t>
            </a:r>
          </a:p>
          <a:p>
            <a:r>
              <a:rPr lang="fr-FR" b="1" dirty="0" smtClean="0"/>
              <a:t>Système :</a:t>
            </a:r>
          </a:p>
          <a:p>
            <a:pPr lvl="1"/>
            <a:r>
              <a:rPr lang="fr-FR" dirty="0" smtClean="0"/>
              <a:t>Définit les familles sur lesquelles il va travailler</a:t>
            </a:r>
          </a:p>
          <a:p>
            <a:pPr lvl="1"/>
            <a:r>
              <a:rPr lang="fr-FR" dirty="0" smtClean="0"/>
              <a:t>Implémente la fonction « </a:t>
            </a:r>
            <a:r>
              <a:rPr lang="fr-FR" dirty="0" err="1"/>
              <a:t>onProcess</a:t>
            </a:r>
            <a:r>
              <a:rPr lang="fr-FR" dirty="0" smtClean="0"/>
              <a:t> » qui sera appelé à chaque pas de simulation :</a:t>
            </a:r>
          </a:p>
          <a:p>
            <a:pPr lvl="2"/>
            <a:r>
              <a:rPr lang="fr-FR" dirty="0" smtClean="0"/>
              <a:t>Parcours des familles (récupération des entités présentes dans la famille)</a:t>
            </a:r>
          </a:p>
          <a:p>
            <a:pPr lvl="2"/>
            <a:r>
              <a:rPr lang="fr-FR" dirty="0" smtClean="0"/>
              <a:t>Traitement des entités récupérées (lire/modifier des composants, ajouter/supprimer des composants, créer/supprimer des entités, …)</a:t>
            </a:r>
          </a:p>
          <a:p>
            <a:pPr lvl="1"/>
            <a:r>
              <a:rPr lang="fr-FR" dirty="0" smtClean="0"/>
              <a:t>Réalisation de traitements particuliers lors de l’entrée et de la sortie d’une entité dans la famille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32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Vue d’ensemble du formalisme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4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55576" y="1988840"/>
            <a:ext cx="1728192" cy="2088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        e   </a:t>
            </a:r>
            <a:r>
              <a:rPr lang="fr-FR" dirty="0" err="1" smtClean="0"/>
              <a:t>e</a:t>
            </a:r>
            <a:r>
              <a:rPr lang="fr-FR" dirty="0" smtClean="0"/>
              <a:t>   </a:t>
            </a:r>
            <a:r>
              <a:rPr lang="fr-FR" dirty="0" err="1" smtClean="0"/>
              <a:t>e</a:t>
            </a:r>
            <a:r>
              <a:rPr lang="fr-FR" dirty="0" smtClean="0"/>
              <a:t> </a:t>
            </a:r>
            <a:r>
              <a:rPr lang="fr-FR" dirty="0" err="1" smtClean="0"/>
              <a:t>e</a:t>
            </a:r>
            <a:endParaRPr lang="fr-FR" dirty="0" smtClean="0"/>
          </a:p>
          <a:p>
            <a:r>
              <a:rPr lang="fr-FR" dirty="0" smtClean="0"/>
              <a:t>      e      </a:t>
            </a:r>
            <a:r>
              <a:rPr lang="fr-FR" dirty="0" err="1" smtClean="0"/>
              <a:t>e</a:t>
            </a:r>
            <a:r>
              <a:rPr lang="fr-FR" dirty="0" smtClean="0"/>
              <a:t>    </a:t>
            </a:r>
            <a:r>
              <a:rPr lang="fr-FR" dirty="0" err="1" smtClean="0"/>
              <a:t>e</a:t>
            </a:r>
            <a:r>
              <a:rPr lang="fr-FR" dirty="0" smtClean="0"/>
              <a:t>   </a:t>
            </a:r>
            <a:r>
              <a:rPr lang="fr-FR" dirty="0" err="1" smtClean="0"/>
              <a:t>e</a:t>
            </a:r>
            <a:endParaRPr lang="fr-FR" dirty="0" smtClean="0"/>
          </a:p>
          <a:p>
            <a:r>
              <a:rPr lang="fr-FR" dirty="0" smtClean="0"/>
              <a:t>e </a:t>
            </a:r>
            <a:r>
              <a:rPr lang="fr-FR" dirty="0" err="1" smtClean="0"/>
              <a:t>e</a:t>
            </a:r>
            <a:r>
              <a:rPr lang="fr-FR" dirty="0" smtClean="0"/>
              <a:t>         </a:t>
            </a:r>
            <a:r>
              <a:rPr lang="fr-FR" dirty="0" err="1" smtClean="0"/>
              <a:t>e</a:t>
            </a:r>
            <a:r>
              <a:rPr lang="fr-FR" dirty="0" smtClean="0"/>
              <a:t>       </a:t>
            </a:r>
            <a:r>
              <a:rPr lang="fr-FR" dirty="0" err="1" smtClean="0"/>
              <a:t>e</a:t>
            </a:r>
            <a:endParaRPr lang="fr-FR" dirty="0" smtClean="0"/>
          </a:p>
          <a:p>
            <a:r>
              <a:rPr lang="fr-FR" dirty="0" smtClean="0"/>
              <a:t>      e   </a:t>
            </a:r>
            <a:r>
              <a:rPr lang="fr-FR" dirty="0" err="1" smtClean="0"/>
              <a:t>e</a:t>
            </a:r>
            <a:endParaRPr lang="fr-FR" dirty="0" smtClean="0"/>
          </a:p>
          <a:p>
            <a:r>
              <a:rPr lang="fr-FR" dirty="0" smtClean="0"/>
              <a:t>                e      </a:t>
            </a:r>
            <a:r>
              <a:rPr lang="fr-FR" dirty="0" err="1" smtClean="0"/>
              <a:t>e</a:t>
            </a:r>
            <a:endParaRPr lang="fr-FR" dirty="0" smtClean="0"/>
          </a:p>
          <a:p>
            <a:r>
              <a:rPr lang="fr-FR" dirty="0" smtClean="0"/>
              <a:t>      e               </a:t>
            </a:r>
            <a:r>
              <a:rPr lang="fr-FR" dirty="0" err="1" smtClean="0"/>
              <a:t>e</a:t>
            </a:r>
            <a:endParaRPr lang="fr-FR" dirty="0" smtClean="0"/>
          </a:p>
          <a:p>
            <a:r>
              <a:rPr lang="fr-FR" dirty="0" smtClean="0"/>
              <a:t>   e        </a:t>
            </a:r>
            <a:r>
              <a:rPr lang="fr-FR" dirty="0" err="1" smtClean="0"/>
              <a:t>e</a:t>
            </a:r>
            <a:r>
              <a:rPr lang="fr-FR" dirty="0" smtClean="0"/>
              <a:t>    </a:t>
            </a:r>
            <a:r>
              <a:rPr lang="fr-FR" dirty="0" err="1" smtClean="0"/>
              <a:t>e</a:t>
            </a:r>
            <a:r>
              <a:rPr lang="fr-FR" dirty="0" smtClean="0"/>
              <a:t> </a:t>
            </a:r>
            <a:r>
              <a:rPr lang="fr-FR" dirty="0" err="1" smtClean="0"/>
              <a:t>e</a:t>
            </a:r>
            <a:r>
              <a:rPr lang="fr-FR" dirty="0" smtClean="0"/>
              <a:t>    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755576" y="1484784"/>
            <a:ext cx="1728192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monde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203848" y="2677691"/>
            <a:ext cx="1296144" cy="16154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Composent</a:t>
            </a:r>
          </a:p>
          <a:p>
            <a:endParaRPr lang="fr-FR" dirty="0"/>
          </a:p>
          <a:p>
            <a:r>
              <a:rPr lang="fr-FR" dirty="0" smtClean="0"/>
              <a:t>Composent</a:t>
            </a:r>
          </a:p>
          <a:p>
            <a:endParaRPr lang="fr-FR" dirty="0"/>
          </a:p>
          <a:p>
            <a:r>
              <a:rPr lang="fr-FR" dirty="0" smtClean="0"/>
              <a:t>Composent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203848" y="2173635"/>
            <a:ext cx="1296144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Entité</a:t>
            </a:r>
            <a:endParaRPr lang="fr-FR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2339752" y="2492896"/>
            <a:ext cx="79208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292080" y="3194335"/>
            <a:ext cx="1296144" cy="5916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Données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5292080" y="2690279"/>
            <a:ext cx="1296144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Composent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4427984" y="2930128"/>
            <a:ext cx="79208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89126" y="4640397"/>
            <a:ext cx="1368152" cy="1368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 e            </a:t>
            </a:r>
            <a:r>
              <a:rPr lang="fr-FR" dirty="0" err="1" smtClean="0"/>
              <a:t>e</a:t>
            </a:r>
            <a:endParaRPr lang="fr-FR" dirty="0" smtClean="0"/>
          </a:p>
          <a:p>
            <a:r>
              <a:rPr lang="fr-FR" dirty="0" smtClean="0"/>
              <a:t>      e</a:t>
            </a:r>
          </a:p>
          <a:p>
            <a:r>
              <a:rPr lang="fr-FR" dirty="0" smtClean="0"/>
              <a:t>   e        </a:t>
            </a:r>
            <a:r>
              <a:rPr lang="fr-FR" dirty="0" err="1" smtClean="0"/>
              <a:t>e</a:t>
            </a:r>
            <a:r>
              <a:rPr lang="fr-FR" dirty="0" smtClean="0"/>
              <a:t>    </a:t>
            </a:r>
            <a:r>
              <a:rPr lang="fr-FR" dirty="0" err="1" smtClean="0"/>
              <a:t>e</a:t>
            </a:r>
            <a:r>
              <a:rPr lang="fr-FR" dirty="0" smtClean="0"/>
              <a:t> </a:t>
            </a:r>
            <a:r>
              <a:rPr lang="fr-FR" dirty="0" err="1" smtClean="0"/>
              <a:t>e</a:t>
            </a:r>
            <a:r>
              <a:rPr lang="fr-FR" dirty="0" smtClean="0"/>
              <a:t>     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3851920" y="5085184"/>
            <a:ext cx="1368152" cy="136815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             e</a:t>
            </a:r>
          </a:p>
          <a:p>
            <a:r>
              <a:rPr lang="fr-FR" dirty="0" smtClean="0"/>
              <a:t>         e        </a:t>
            </a:r>
            <a:r>
              <a:rPr lang="fr-FR" dirty="0" err="1" smtClean="0"/>
              <a:t>e</a:t>
            </a:r>
            <a:endParaRPr lang="fr-FR" dirty="0" smtClean="0"/>
          </a:p>
          <a:p>
            <a:r>
              <a:rPr lang="fr-FR" dirty="0" smtClean="0"/>
              <a:t>           e </a:t>
            </a:r>
            <a:r>
              <a:rPr lang="fr-FR" dirty="0" err="1" smtClean="0"/>
              <a:t>e</a:t>
            </a:r>
            <a:r>
              <a:rPr lang="fr-FR" dirty="0" smtClean="0"/>
              <a:t>     </a:t>
            </a:r>
          </a:p>
          <a:p>
            <a:r>
              <a:rPr lang="fr-FR" dirty="0"/>
              <a:t> </a:t>
            </a:r>
            <a:r>
              <a:rPr lang="fr-FR" dirty="0" smtClean="0"/>
              <a:t>  e        </a:t>
            </a:r>
            <a:r>
              <a:rPr lang="fr-FR" dirty="0" err="1" smtClean="0"/>
              <a:t>e</a:t>
            </a:r>
            <a:r>
              <a:rPr lang="fr-FR" dirty="0" smtClean="0"/>
              <a:t>     </a:t>
            </a:r>
            <a:r>
              <a:rPr lang="fr-FR" dirty="0" err="1" smtClean="0"/>
              <a:t>e</a:t>
            </a:r>
            <a:endParaRPr lang="fr-FR" dirty="0"/>
          </a:p>
        </p:txBody>
      </p:sp>
      <p:cxnSp>
        <p:nvCxnSpPr>
          <p:cNvPr id="17" name="Connecteur en angle 16"/>
          <p:cNvCxnSpPr/>
          <p:nvPr/>
        </p:nvCxnSpPr>
        <p:spPr>
          <a:xfrm>
            <a:off x="899592" y="4149080"/>
            <a:ext cx="1836204" cy="900100"/>
          </a:xfrm>
          <a:prstGeom prst="bentConnector3">
            <a:avLst>
              <a:gd name="adj1" fmla="val 721"/>
            </a:avLst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10715" y="5229201"/>
            <a:ext cx="2425081" cy="136076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r-FR" dirty="0" smtClean="0"/>
              <a:t>Familles :</a:t>
            </a:r>
          </a:p>
          <a:p>
            <a:pPr algn="r"/>
            <a:r>
              <a:rPr lang="fr-FR" dirty="0" smtClean="0"/>
              <a:t>Sous ensemble d’entités du monde respectant diverses contraintes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214360"/>
            <a:ext cx="1537543" cy="1537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7404658" y="3703637"/>
            <a:ext cx="1200820" cy="5448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</a:t>
            </a:r>
            <a:endParaRPr lang="fr-FR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525" y="5049180"/>
            <a:ext cx="1537543" cy="1537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6635887" y="5538457"/>
            <a:ext cx="1200820" cy="5448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</a:t>
            </a:r>
            <a:endParaRPr lang="fr-FR" dirty="0"/>
          </a:p>
        </p:txBody>
      </p:sp>
      <p:cxnSp>
        <p:nvCxnSpPr>
          <p:cNvPr id="33" name="Connecteur droit avec flèche 32"/>
          <p:cNvCxnSpPr/>
          <p:nvPr/>
        </p:nvCxnSpPr>
        <p:spPr>
          <a:xfrm flipH="1">
            <a:off x="5292080" y="5817951"/>
            <a:ext cx="10801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>
            <a:off x="4355977" y="4149080"/>
            <a:ext cx="2819970" cy="6028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H="1">
            <a:off x="5292081" y="4149080"/>
            <a:ext cx="1883866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28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modèle centré sur les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Une </a:t>
            </a:r>
            <a:r>
              <a:rPr lang="fr-FR" dirty="0"/>
              <a:t>entité peut être </a:t>
            </a:r>
            <a:r>
              <a:rPr lang="fr-FR" dirty="0" smtClean="0"/>
              <a:t>traitée par </a:t>
            </a:r>
            <a:r>
              <a:rPr lang="fr-FR" dirty="0"/>
              <a:t>plusieurs systèmes travaillant sur des familles </a:t>
            </a:r>
            <a:r>
              <a:rPr lang="fr-FR" dirty="0" smtClean="0"/>
              <a:t>différentes</a:t>
            </a:r>
          </a:p>
          <a:p>
            <a:pPr lvl="1"/>
            <a:r>
              <a:rPr lang="fr-FR" dirty="0" smtClean="0"/>
              <a:t>Exemple : une </a:t>
            </a:r>
            <a:r>
              <a:rPr lang="fr-FR" dirty="0"/>
              <a:t>entité </a:t>
            </a:r>
            <a:r>
              <a:rPr lang="fr-FR" dirty="0" smtClean="0"/>
              <a:t>fusée peut </a:t>
            </a:r>
            <a:r>
              <a:rPr lang="fr-FR" dirty="0"/>
              <a:t>être </a:t>
            </a:r>
            <a:r>
              <a:rPr lang="fr-FR" dirty="0" smtClean="0"/>
              <a:t>exploitée par les systèmes « Propulsion », « Gravité », « Collision », « Rendu », </a:t>
            </a:r>
            <a:r>
              <a:rPr lang="fr-FR" dirty="0"/>
              <a:t>etc. </a:t>
            </a:r>
            <a:endParaRPr lang="fr-FR" dirty="0" smtClean="0"/>
          </a:p>
          <a:p>
            <a:pPr lvl="1"/>
            <a:r>
              <a:rPr lang="fr-FR" dirty="0" smtClean="0"/>
              <a:t>Chaque système n’exploitera pas forcément les mêmes composants de l’entité fusée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dirty="0" smtClean="0"/>
              <a:t>Exemple :</a:t>
            </a:r>
          </a:p>
          <a:p>
            <a:pPr marL="742950" lvl="2" indent="-342900"/>
            <a:r>
              <a:rPr lang="fr-FR" dirty="0" smtClean="0"/>
              <a:t>Le système « Gravité » va prendre en compte toutes les entités qui possèdent les composants « Position », « Vitesse » et « Masse », lire les informations de ces composants et calculer l’accélération de chaque entité en fonction de sa distance aux autres entités et de leurs masses respectives.</a:t>
            </a:r>
          </a:p>
          <a:p>
            <a:pPr marL="742950" lvl="2" indent="-342900"/>
            <a:r>
              <a:rPr lang="fr-FR" dirty="0" smtClean="0"/>
              <a:t>Le système « Collision » quand à lui n’exploitera que les composants « Position » et « </a:t>
            </a:r>
            <a:r>
              <a:rPr lang="fr-FR" dirty="0" err="1" smtClean="0"/>
              <a:t>ReprésentationGraphique</a:t>
            </a:r>
            <a:r>
              <a:rPr lang="fr-FR" dirty="0" smtClean="0"/>
              <a:t> » de chaque entité.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76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modèle centré sur les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812476"/>
              </p:ext>
            </p:extLst>
          </p:nvPr>
        </p:nvGraphicFramePr>
        <p:xfrm>
          <a:off x="5030874" y="1700808"/>
          <a:ext cx="3278484" cy="2246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979696523"/>
              </p:ext>
            </p:extLst>
          </p:nvPr>
        </p:nvGraphicFramePr>
        <p:xfrm>
          <a:off x="638423" y="1992385"/>
          <a:ext cx="3278484" cy="1699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2" descr="http://www.abertay.ac.uk/media/Starcrossed%20-%20Dare%20game%20-%202%20-%20web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77072"/>
            <a:ext cx="3764185" cy="225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087197529"/>
              </p:ext>
            </p:extLst>
          </p:nvPr>
        </p:nvGraphicFramePr>
        <p:xfrm>
          <a:off x="683568" y="4220439"/>
          <a:ext cx="3278484" cy="1699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217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modèle centré sur les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000381"/>
              </p:ext>
            </p:extLst>
          </p:nvPr>
        </p:nvGraphicFramePr>
        <p:xfrm>
          <a:off x="827584" y="4379935"/>
          <a:ext cx="2520280" cy="1713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444826"/>
              </p:ext>
            </p:extLst>
          </p:nvPr>
        </p:nvGraphicFramePr>
        <p:xfrm>
          <a:off x="987834" y="1577383"/>
          <a:ext cx="2189401" cy="2254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2" descr="http://cdn.toucharcade.com/wp-content/uploads/2011/06/mzl.xjzpuux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54825"/>
            <a:ext cx="3066871" cy="214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èche courbée vers la gauche 6"/>
          <p:cNvSpPr/>
          <p:nvPr/>
        </p:nvSpPr>
        <p:spPr>
          <a:xfrm flipH="1">
            <a:off x="213750" y="3429000"/>
            <a:ext cx="747847" cy="1654814"/>
          </a:xfrm>
          <a:prstGeom prst="curvedLeftArrow">
            <a:avLst/>
          </a:prstGeom>
          <a:solidFill>
            <a:srgbClr val="DA53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Multiplier 7"/>
          <p:cNvSpPr/>
          <p:nvPr/>
        </p:nvSpPr>
        <p:spPr>
          <a:xfrm>
            <a:off x="1456775" y="2475140"/>
            <a:ext cx="1522171" cy="844106"/>
          </a:xfrm>
          <a:prstGeom prst="mathMultiply">
            <a:avLst>
              <a:gd name="adj1" fmla="val 4147"/>
            </a:avLst>
          </a:prstGeom>
          <a:solidFill>
            <a:srgbClr val="00BDFC"/>
          </a:solidFill>
          <a:ln>
            <a:solidFill>
              <a:srgbClr val="00BD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7</a:t>
            </a:fld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3707904" y="3645024"/>
            <a:ext cx="4978896" cy="2985195"/>
          </a:xfrm>
        </p:spPr>
        <p:txBody>
          <a:bodyPr>
            <a:normAutofit fontScale="47500" lnSpcReduction="20000"/>
          </a:bodyPr>
          <a:lstStyle/>
          <a:p>
            <a:r>
              <a:rPr lang="fr-FR" dirty="0" smtClean="0"/>
              <a:t>Retirer dynamiquement le composant « Motorisation » de la fusée implique :</a:t>
            </a:r>
          </a:p>
          <a:p>
            <a:pPr lvl="1"/>
            <a:r>
              <a:rPr lang="fr-FR" dirty="0" smtClean="0"/>
              <a:t>Sortie de la famille gérée par le système « Propulsion » (ce système ne pourra plus accéder à cette entité)</a:t>
            </a:r>
          </a:p>
          <a:p>
            <a:pPr lvl="1"/>
            <a:r>
              <a:rPr lang="fr-FR" dirty="0" smtClean="0"/>
              <a:t>Aucun changement  pour la famille gérée par le système « Gravitation » (les calculs de gravitation sont toujours appliqués à cette entité)</a:t>
            </a:r>
          </a:p>
          <a:p>
            <a:r>
              <a:rPr lang="fr-FR" dirty="0" smtClean="0"/>
              <a:t>Conclusion : </a:t>
            </a:r>
            <a:r>
              <a:rPr lang="fr-FR" b="1" dirty="0" smtClean="0"/>
              <a:t>les données définissent le comportement des objets</a:t>
            </a:r>
            <a:r>
              <a:rPr lang="fr-FR" dirty="0" smtClean="0"/>
              <a:t>. Ici la suppression d’un composant « transforme » une fusée en météorite. Inversement ajouter un composant « Motorisation » à un météorite permettrait au joueur de contrôler un météorite…</a:t>
            </a:r>
          </a:p>
        </p:txBody>
      </p:sp>
    </p:spTree>
    <p:extLst>
      <p:ext uri="{BB962C8B-B14F-4D97-AF65-F5344CB8AC3E}">
        <p14:creationId xmlns:p14="http://schemas.microsoft.com/office/powerpoint/2010/main" val="2498448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générale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125086"/>
              </p:ext>
            </p:extLst>
          </p:nvPr>
        </p:nvGraphicFramePr>
        <p:xfrm>
          <a:off x="467544" y="2493971"/>
          <a:ext cx="3528392" cy="3070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442487" y="4904293"/>
            <a:ext cx="4270169" cy="369332"/>
          </a:xfrm>
          <a:prstGeom prst="rect">
            <a:avLst/>
          </a:prstGeom>
          <a:ln>
            <a:solidFill>
              <a:srgbClr val="00BDF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dirty="0" smtClean="0"/>
              <a:t>Moteur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428039" y="3742292"/>
            <a:ext cx="4300655" cy="646331"/>
          </a:xfrm>
          <a:prstGeom prst="rect">
            <a:avLst/>
          </a:prstGeom>
          <a:ln>
            <a:solidFill>
              <a:srgbClr val="00BDF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dirty="0" smtClean="0"/>
              <a:t>Boucle de gameplay temps réel</a:t>
            </a:r>
          </a:p>
          <a:p>
            <a:pPr algn="ctr"/>
            <a:r>
              <a:rPr lang="fr-FR" dirty="0" smtClean="0"/>
              <a:t>Gestion des systèmes &amp; entités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412003" y="2793057"/>
            <a:ext cx="4300654" cy="369332"/>
          </a:xfrm>
          <a:prstGeom prst="rect">
            <a:avLst/>
          </a:prstGeom>
          <a:ln>
            <a:solidFill>
              <a:srgbClr val="00BDF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dirty="0" smtClean="0"/>
              <a:t>Entités et systèmes spécifiques à chaque jeu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954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Grande évolutivité pour tester de nouvelles mécanique de jeu</a:t>
            </a:r>
          </a:p>
          <a:p>
            <a:pPr lvl="1"/>
            <a:r>
              <a:rPr lang="fr-FR" dirty="0" smtClean="0"/>
              <a:t>Pause, </a:t>
            </a:r>
            <a:r>
              <a:rPr lang="fr-FR" dirty="0" err="1"/>
              <a:t>R</a:t>
            </a:r>
            <a:r>
              <a:rPr lang="fr-FR" dirty="0" err="1" smtClean="0"/>
              <a:t>eplay</a:t>
            </a:r>
            <a:r>
              <a:rPr lang="fr-FR" dirty="0" smtClean="0"/>
              <a:t>, Enregistrement, Chargement</a:t>
            </a:r>
          </a:p>
          <a:p>
            <a:r>
              <a:rPr lang="fr-FR" dirty="0" smtClean="0"/>
              <a:t>Difficulté</a:t>
            </a:r>
            <a:endParaRPr lang="fr-FR" dirty="0" smtClean="0"/>
          </a:p>
          <a:p>
            <a:pPr lvl="1"/>
            <a:r>
              <a:rPr lang="fr-FR" dirty="0" smtClean="0"/>
              <a:t>Changer </a:t>
            </a:r>
            <a:r>
              <a:rPr lang="fr-FR" dirty="0" smtClean="0"/>
              <a:t>son schéma de penser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F780-7B63-42A3-9074-13EF946B833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5190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410</Words>
  <Application>Microsoft Office PowerPoint</Application>
  <PresentationFormat>Affichage à l'écran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Entités / Composants / Systèmes Un formalisme de conception pour les jeux vidéo</vt:lpstr>
      <vt:lpstr>Un peu de vocabulaire</vt:lpstr>
      <vt:lpstr>Un peu de vocabulaire</vt:lpstr>
      <vt:lpstr>Vue d’ensemble du formalisme</vt:lpstr>
      <vt:lpstr>Un modèle centré sur les données</vt:lpstr>
      <vt:lpstr>Un modèle centré sur les données</vt:lpstr>
      <vt:lpstr>Un modèle centré sur les données</vt:lpstr>
      <vt:lpstr>Architecture générale</vt:lpstr>
      <vt:lpstr>Conclusion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au modèle de conception : Entité / Composant / Système</dc:title>
  <dc:creator>Mathieu MURATET</dc:creator>
  <cp:lastModifiedBy>Mathieu MURATET</cp:lastModifiedBy>
  <cp:revision>42</cp:revision>
  <dcterms:created xsi:type="dcterms:W3CDTF">2016-05-06T15:08:02Z</dcterms:created>
  <dcterms:modified xsi:type="dcterms:W3CDTF">2016-12-12T16:27:19Z</dcterms:modified>
</cp:coreProperties>
</file>